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3"/>
  </p:notesMasterIdLst>
  <p:sldIdLst>
    <p:sldId id="258" r:id="rId2"/>
    <p:sldId id="257" r:id="rId3"/>
    <p:sldId id="259" r:id="rId4"/>
    <p:sldId id="260" r:id="rId5"/>
    <p:sldId id="268" r:id="rId6"/>
    <p:sldId id="263" r:id="rId7"/>
    <p:sldId id="264" r:id="rId8"/>
    <p:sldId id="265" r:id="rId9"/>
    <p:sldId id="266" r:id="rId10"/>
    <p:sldId id="269" r:id="rId11"/>
    <p:sldId id="267" r:id="rId12"/>
    <p:sldId id="270" r:id="rId13"/>
    <p:sldId id="272" r:id="rId14"/>
    <p:sldId id="271" r:id="rId15"/>
    <p:sldId id="273" r:id="rId16"/>
    <p:sldId id="274" r:id="rId17"/>
    <p:sldId id="275" r:id="rId18"/>
    <p:sldId id="276" r:id="rId19"/>
    <p:sldId id="277" r:id="rId20"/>
    <p:sldId id="261" r:id="rId21"/>
    <p:sldId id="278" r:id="rId22"/>
  </p:sldIdLst>
  <p:sldSz cx="12192000" cy="6858000"/>
  <p:notesSz cx="7010400" cy="9296400"/>
  <p:defaultTextStyle>
    <a:defPPr>
      <a:defRPr lang="en-US"/>
    </a:defPPr>
    <a:lvl1pPr marL="0" algn="l" defTabSz="9142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39" algn="l" defTabSz="9142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77" algn="l" defTabSz="9142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16" algn="l" defTabSz="9142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54" algn="l" defTabSz="9142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691" algn="l" defTabSz="9142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830" algn="l" defTabSz="9142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9969" algn="l" defTabSz="9142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106" algn="l" defTabSz="9142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B27A"/>
    <a:srgbClr val="F1852B"/>
    <a:srgbClr val="FAE6E0"/>
    <a:srgbClr val="FFCC00"/>
    <a:srgbClr val="BF1B90"/>
    <a:srgbClr val="80FC95"/>
    <a:srgbClr val="E028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574" autoAdjust="0"/>
    <p:restoredTop sz="94434" autoAdjust="0"/>
  </p:normalViewPr>
  <p:slideViewPr>
    <p:cSldViewPr snapToGrid="0">
      <p:cViewPr varScale="1">
        <p:scale>
          <a:sx n="70" d="100"/>
          <a:sy n="70" d="100"/>
        </p:scale>
        <p:origin x="84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DC5576-D268-4E11-A65E-CE8EC80E0BF6}" type="datetimeFigureOut">
              <a:rPr lang="en-US" smtClean="0"/>
              <a:t>11/7/2014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73575"/>
            <a:ext cx="5607050" cy="36607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A7602E-5C16-47EC-9DA3-1D7A22637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6934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A7602E-5C16-47EC-9DA3-1D7A226377A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2409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A7602E-5C16-47EC-9DA3-1D7A226377A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8654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1" y="243842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1" y="882377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1" y="3869637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rgbClr val="FFFFFF"/>
                </a:solidFill>
              </a:defRPr>
            </a:lvl1pPr>
            <a:lvl2pPr marL="457216" indent="0" algn="ctr">
              <a:buNone/>
              <a:defRPr sz="2200"/>
            </a:lvl2pPr>
            <a:lvl3pPr marL="914432" indent="0" algn="ctr">
              <a:buNone/>
              <a:defRPr sz="2200"/>
            </a:lvl3pPr>
            <a:lvl4pPr marL="1371648" indent="0" algn="ctr">
              <a:buNone/>
              <a:defRPr sz="2000"/>
            </a:lvl4pPr>
            <a:lvl5pPr marL="1828864" indent="0" algn="ctr">
              <a:buNone/>
              <a:defRPr sz="2000"/>
            </a:lvl5pPr>
            <a:lvl6pPr marL="2286080" indent="0" algn="ctr">
              <a:buNone/>
              <a:defRPr sz="2000"/>
            </a:lvl6pPr>
            <a:lvl7pPr marL="2743296" indent="0" algn="ctr">
              <a:buNone/>
              <a:defRPr sz="2000"/>
            </a:lvl7pPr>
            <a:lvl8pPr marL="3200512" indent="0" algn="ctr">
              <a:buNone/>
              <a:defRPr sz="2000"/>
            </a:lvl8pPr>
            <a:lvl9pPr marL="3657728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F72F2982-08F3-4F50-AFEB-588FDB2620BC}" type="datetimeFigureOut">
              <a:rPr lang="en-US" smtClean="0"/>
              <a:t>11/7/2014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07733E-3919-42FE-BC20-2052857BEED6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1978662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77888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F2982-08F3-4F50-AFEB-588FDB2620BC}" type="datetimeFigureOut">
              <a:rPr lang="en-US" smtClean="0"/>
              <a:t>11/7/2014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7733E-3919-42FE-BC20-2052857BEE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6072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1"/>
            <a:ext cx="2324100" cy="54102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1" y="762001"/>
            <a:ext cx="7429500" cy="54102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F2982-08F3-4F50-AFEB-588FDB2620BC}" type="datetimeFigureOut">
              <a:rPr lang="en-US" smtClean="0"/>
              <a:t>11/7/2014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7733E-3919-42FE-BC20-2052857BEE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64719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F2982-08F3-4F50-AFEB-588FDB2620BC}" type="datetimeFigureOut">
              <a:rPr lang="en-US" smtClean="0"/>
              <a:t>11/7/2014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7733E-3919-42FE-BC20-2052857BEE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4912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5" y="1173576"/>
            <a:ext cx="996696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7200" b="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accent1"/>
                </a:solidFill>
              </a:defRPr>
            </a:lvl1pPr>
            <a:lvl2pPr marL="457216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4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6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8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9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51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72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F2982-08F3-4F50-AFEB-588FDB2620BC}" type="datetimeFigureOut">
              <a:rPr lang="en-US" smtClean="0"/>
              <a:t>11/7/2014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7733E-3919-42FE-BC20-2052857BEED6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2" y="4020408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86392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400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1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F2982-08F3-4F50-AFEB-588FDB2620BC}" type="datetimeFigureOut">
              <a:rPr lang="en-US" smtClean="0"/>
              <a:t>11/7/2014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7733E-3919-42FE-BC20-2052857BEE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3789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16" indent="0">
              <a:buNone/>
              <a:defRPr sz="2000" b="1"/>
            </a:lvl2pPr>
            <a:lvl3pPr marL="914432" indent="0">
              <a:buNone/>
              <a:defRPr sz="1800" b="1"/>
            </a:lvl3pPr>
            <a:lvl4pPr marL="1371648" indent="0">
              <a:buNone/>
              <a:defRPr sz="1600" b="1"/>
            </a:lvl4pPr>
            <a:lvl5pPr marL="1828864" indent="0">
              <a:buNone/>
              <a:defRPr sz="1600" b="1"/>
            </a:lvl5pPr>
            <a:lvl6pPr marL="2286080" indent="0">
              <a:buNone/>
              <a:defRPr sz="1600" b="1"/>
            </a:lvl6pPr>
            <a:lvl7pPr marL="2743296" indent="0">
              <a:buNone/>
              <a:defRPr sz="1600" b="1"/>
            </a:lvl7pPr>
            <a:lvl8pPr marL="3200512" indent="0">
              <a:buNone/>
              <a:defRPr sz="1600" b="1"/>
            </a:lvl8pPr>
            <a:lvl9pPr marL="3657728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3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16" indent="0">
              <a:buNone/>
              <a:defRPr sz="2000" b="1"/>
            </a:lvl2pPr>
            <a:lvl3pPr marL="914432" indent="0">
              <a:buNone/>
              <a:defRPr sz="1800" b="1"/>
            </a:lvl3pPr>
            <a:lvl4pPr marL="1371648" indent="0">
              <a:buNone/>
              <a:defRPr sz="1600" b="1"/>
            </a:lvl4pPr>
            <a:lvl5pPr marL="1828864" indent="0">
              <a:buNone/>
              <a:defRPr sz="1600" b="1"/>
            </a:lvl5pPr>
            <a:lvl6pPr marL="2286080" indent="0">
              <a:buNone/>
              <a:defRPr sz="1600" b="1"/>
            </a:lvl6pPr>
            <a:lvl7pPr marL="2743296" indent="0">
              <a:buNone/>
              <a:defRPr sz="1600" b="1"/>
            </a:lvl7pPr>
            <a:lvl8pPr marL="3200512" indent="0">
              <a:buNone/>
              <a:defRPr sz="1600" b="1"/>
            </a:lvl8pPr>
            <a:lvl9pPr marL="3657728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F2982-08F3-4F50-AFEB-588FDB2620BC}" type="datetimeFigureOut">
              <a:rPr lang="en-US" smtClean="0"/>
              <a:t>11/7/2014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7733E-3919-42FE-BC20-2052857BEE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959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F2982-08F3-4F50-AFEB-588FDB2620BC}" type="datetimeFigureOut">
              <a:rPr lang="en-US" smtClean="0"/>
              <a:t>11/7/2014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7733E-3919-42FE-BC20-2052857BEE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4364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F2982-08F3-4F50-AFEB-588FDB2620BC}" type="datetimeFigureOut">
              <a:rPr lang="en-US" smtClean="0"/>
              <a:t>11/7/2014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7733E-3919-42FE-BC20-2052857BEE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1484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1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1"/>
            </a:lvl1pPr>
            <a:lvl2pPr marL="457216" indent="0">
              <a:buNone/>
              <a:defRPr sz="1200"/>
            </a:lvl2pPr>
            <a:lvl3pPr marL="914432" indent="0">
              <a:buNone/>
              <a:defRPr sz="1000"/>
            </a:lvl3pPr>
            <a:lvl4pPr marL="1371648" indent="0">
              <a:buNone/>
              <a:defRPr sz="901"/>
            </a:lvl4pPr>
            <a:lvl5pPr marL="1828864" indent="0">
              <a:buNone/>
              <a:defRPr sz="901"/>
            </a:lvl5pPr>
            <a:lvl6pPr marL="2286080" indent="0">
              <a:buNone/>
              <a:defRPr sz="901"/>
            </a:lvl6pPr>
            <a:lvl7pPr marL="2743296" indent="0">
              <a:buNone/>
              <a:defRPr sz="901"/>
            </a:lvl7pPr>
            <a:lvl8pPr marL="3200512" indent="0">
              <a:buNone/>
              <a:defRPr sz="901"/>
            </a:lvl8pPr>
            <a:lvl9pPr marL="3657728" indent="0">
              <a:buNone/>
              <a:defRPr sz="90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F2982-08F3-4F50-AFEB-588FDB2620BC}" type="datetimeFigureOut">
              <a:rPr lang="en-US" smtClean="0"/>
              <a:t>11/7/2014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7733E-3919-42FE-BC20-2052857BEE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72093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8"/>
            <a:ext cx="6099048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/>
            </a:lvl1pPr>
            <a:lvl2pPr marL="457216" indent="0">
              <a:buNone/>
              <a:defRPr sz="2800"/>
            </a:lvl2pPr>
            <a:lvl3pPr marL="914432" indent="0">
              <a:buNone/>
              <a:defRPr sz="2400"/>
            </a:lvl3pPr>
            <a:lvl4pPr marL="1371648" indent="0">
              <a:buNone/>
              <a:defRPr sz="2000"/>
            </a:lvl4pPr>
            <a:lvl5pPr marL="1828864" indent="0">
              <a:buNone/>
              <a:defRPr sz="2000"/>
            </a:lvl5pPr>
            <a:lvl6pPr marL="2286080" indent="0">
              <a:buNone/>
              <a:defRPr sz="2000"/>
            </a:lvl6pPr>
            <a:lvl7pPr marL="2743296" indent="0">
              <a:buNone/>
              <a:defRPr sz="2000"/>
            </a:lvl7pPr>
            <a:lvl8pPr marL="3200512" indent="0">
              <a:buNone/>
              <a:defRPr sz="2000"/>
            </a:lvl8pPr>
            <a:lvl9pPr marL="3657728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1"/>
            </a:lvl1pPr>
            <a:lvl2pPr marL="457216" indent="0">
              <a:buNone/>
              <a:defRPr sz="1200"/>
            </a:lvl2pPr>
            <a:lvl3pPr marL="914432" indent="0">
              <a:buNone/>
              <a:defRPr sz="1000"/>
            </a:lvl3pPr>
            <a:lvl4pPr marL="1371648" indent="0">
              <a:buNone/>
              <a:defRPr sz="901"/>
            </a:lvl4pPr>
            <a:lvl5pPr marL="1828864" indent="0">
              <a:buNone/>
              <a:defRPr sz="901"/>
            </a:lvl5pPr>
            <a:lvl6pPr marL="2286080" indent="0">
              <a:buNone/>
              <a:defRPr sz="901"/>
            </a:lvl6pPr>
            <a:lvl7pPr marL="2743296" indent="0">
              <a:buNone/>
              <a:defRPr sz="901"/>
            </a:lvl7pPr>
            <a:lvl8pPr marL="3200512" indent="0">
              <a:buNone/>
              <a:defRPr sz="901"/>
            </a:lvl8pPr>
            <a:lvl9pPr marL="3657728" indent="0">
              <a:buNone/>
              <a:defRPr sz="90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F2982-08F3-4F50-AFEB-588FDB2620BC}" type="datetimeFigureOut">
              <a:rPr lang="en-US" smtClean="0"/>
              <a:t>11/7/2014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7733E-3919-42FE-BC20-2052857BEE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4838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1" y="243842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3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7" y="6223831"/>
            <a:ext cx="23290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fld id="{F72F2982-08F3-4F50-AFEB-588FDB2620BC}" type="datetimeFigureOut">
              <a:rPr lang="en-US" smtClean="0"/>
              <a:t>11/7/2014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149" y="6223831"/>
            <a:ext cx="47177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533" y="6223831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4E07733E-3919-42FE-BC20-2052857BEE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6689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32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8" indent="-182886" algn="l" defTabSz="914432" rtl="0" eaLnBrk="1" latinLnBrk="0" hangingPunct="1">
        <a:lnSpc>
          <a:spcPct val="90000"/>
        </a:lnSpc>
        <a:spcBef>
          <a:spcPts val="1400"/>
        </a:spcBef>
        <a:buClr>
          <a:schemeClr val="accent1"/>
        </a:buClr>
        <a:buSzPct val="80000"/>
        <a:buFont typeface="Corbel" pitchFamily="34" charset="0"/>
        <a:buChar char="•"/>
        <a:defRPr sz="22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457216" indent="-182886" algn="l" defTabSz="914432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731546" indent="-182886" algn="l" defTabSz="914432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005876" indent="-182886" algn="l" defTabSz="914432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280204" indent="-182886" algn="l" defTabSz="914432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600056" indent="-228608" algn="l" defTabSz="914432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900067" indent="-228608" algn="l" defTabSz="914432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2200077" indent="-228608" algn="l" defTabSz="914432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2500088" indent="-228608" algn="l" defTabSz="914432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6" algn="l" defTabSz="9144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32" algn="l" defTabSz="9144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48" algn="l" defTabSz="9144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64" algn="l" defTabSz="9144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80" algn="l" defTabSz="9144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96" algn="l" defTabSz="9144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512" algn="l" defTabSz="9144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728" algn="l" defTabSz="9144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youtube.com/watch?v=2z8Arvgojv4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youtube.com/watch?v=AJSuZ_xLkSs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dirty="0" err="1" smtClean="0">
                <a:solidFill>
                  <a:srgbClr val="7030A0"/>
                </a:solidFill>
                <a:latin typeface="Bradley Hand ITC" panose="03070402050302030203" pitchFamily="66" charset="0"/>
              </a:rPr>
              <a:t>capÍTULO</a:t>
            </a:r>
            <a:r>
              <a:rPr lang="en-US" sz="4400" dirty="0" smtClean="0">
                <a:solidFill>
                  <a:srgbClr val="7030A0"/>
                </a:solidFill>
                <a:latin typeface="Bradley Hand ITC" panose="03070402050302030203" pitchFamily="66" charset="0"/>
              </a:rPr>
              <a:t> 6 “LAS ESTACIONES Y EL TIEMPO”</a:t>
            </a:r>
            <a:endParaRPr lang="en-US" sz="4400" dirty="0">
              <a:solidFill>
                <a:srgbClr val="7030A0"/>
              </a:solidFill>
              <a:latin typeface="Bradley Hand ITC" panose="03070402050302030203" pitchFamily="66" charset="0"/>
            </a:endParaRPr>
          </a:p>
        </p:txBody>
      </p:sp>
      <p:sp>
        <p:nvSpPr>
          <p:cNvPr id="9" name="AutoShape 2" descr="data:image/jpeg;base64,/9j/4AAQSkZJRgABAQAAAQABAAD/2wCEAAkGBhQSERUUEhQVFRUWFx4YGRYYFxcfIBgcFxUXGBoYHSAgHCYhGBkjHRQUHy8gIycpLCwsFR4xNTAqNSYsLCkBCQoKDgwOGg8PGjYlHyQsLCwsMDAqLS0wLCwsLCwsLCwsLC0sMC8sKiwsKSwsLCksKSwsLCwsLCwsLCwsLCwsLP/AABEIAKwBAwMBIgACEQEDEQH/xAAcAAACAwEBAQEAAAAAAAAAAAAGBwAFCAQDAgH/xABFEAABAwICBwQGBwgCAgIDAQABAgMRAAQFIQYHEjFRYaEiQXGRCBMyM4GxFDRCUmJzoiM1cnSys8HDktEkQ4LSJaPwFf/EABoBAAIDAQEAAAAAAAAAAAAAAAQFAAEDAgb/xAAwEQABAwIEAwcEAwEBAAAAAAABAAIDBBESITEyBXGhQUJRYYGRwRMz0fAiseEU8f/aAAwDAQACEQMRAD8ARte9nYuOq2WkLcV91CSo+QBNN3Ri0wliPX2KnFSO2pwrGXfsnZHwzprYFpZhwSEMKaYGfY2A2B0CetDsqYn6OQsdXDJo74WfMH1M4pcQfo5aSY7TqgnI98e10o5wb0bDkbq7A4pZR5dpX/1p4NPJUJSQocQQflX3RCKQJg+pTC2IJYLyhGbqirMcsk58Iqg1if8AiXTSbX9gkNA7LXYE+sczhMDuptUpNbn1tv8AJH9xygq4kRZJdxIkQXHiFw4frLvWt60ujgtP+RBolw/W8g5PMKTuzQoHxMGD86WFSlDKuVmjkjjrZ2aO98087DTyyd3PJSeC5T88utXrToUJSQRxBBrP1hgNw/7plxY4hJjLnu60WYJq6v0kKDgt9xyWZ8k5EjgTTGGrlfqy/JNYK6d+sd+SJ9b/AO5rz+BP91FZNrVWleBOJwx9FzcuXCSkSNlCZ/aIO+Cru40GaLuYMxG3YdoT21n13RUf00WahjSA/Io51VGwhsn8T5/5kkthmBv3Bhhlx0yB2EKVE7pgQPjRrg+onE34K20MJPe6sTlyTtGtCYTpVZOAJZdaTuARkjwABjpV2lU7q2a5rswbohr2vF2m6TODejc0mDdXS17uy0kJHMSraJ8YFHGD6psMtoKLVC1D7TsuHPkqR0ovqV0ukktIsWdtr58MOLaSlcBKDCQIGQTuj4V2YfrTu0e82HRl7SYPmmM/EGqjTb6/cfmf4FUlebfNIyR2E9pXkn1EscrsLiMymth+txhWTzS2zxTCh/g9KJcP0vtHvdvokx2VHZOfdCok+FISraw0TunvdsOEZZkbIz75VGVExV0xytdFw8RnJtbF6fhPwGd1KP0kfqNt/Mf6l1ZYDq/v24P0r1Az7KVKVHwyT1qa0MHT9GtxeLcuUh7dKW5Pq1DelM0ybOcOJ7bD99eibsqTgxyMLR++vRZnq3wjRG8uo+j2zzgP2koOzl+I9nrT00YxPBWI2bJLKsu2pAcII79oyR4gCmNh2kNs9ky82r8IUAf+Jg9K0ZNG/aVpHURSbXBZ9wf0fcQdgvFq3Tl7StpUHfkmRI4EijjBvRztEQbl9145yEw2nlxV1puVK1W6GsL1dYfaiWbRkKA9pSdtUjcZVJB8KU2H6U3TEerfcAyyJkeRmn45uPhWbqVcRcWlpB8fhJeKvc0sLTbX4Rzh+tq4Tk6224OIlJ6SOlEthrWtV5OJcaOW8bQ8x3fClDX022VEBIJJ3ACSaDZWzN7b80vj4hOztvzWgLDSG3f9082o8AoT5HPpVjSKw/Qe8egpYUkcVwn559KOcA0JvmoKr0oGXYTK93d2shw3GmUNTK/Vn76pvBVzSaxn95/lHlSuRu0WAAXlk8dlvP8ATX5R1/JMbnwWeKldVlhbrxhptaz+FJO/jw+NEdhqxvHPaSlofjVn5Ca8uyJ79oXjmQSSbWkoZtL9xoy2taD+FRG7w30RWGsm9a3uBwcHEg9RB60UYfqhbGbzylbskAJHMSZJ6US4foRZs+ywknivtHrNHxUlQNDb1TKChqm6Ow+v4VBgesxbxhVo4o5CWZUM+IIEedD+sW8YdvmUvvptCWRk8lW4uuCeyCBuO8im0hsJEAAAdwrOvpHfvFj+VH956mP0C5uGR1+ia/8AMXswTOxelkxtH9XVk6kLFz9JGeba0bJ/4knLxoww/RO1Z92w2DlmRtHLvkznWOLa7W2rabWpCvvJJB8xnRbg+uDE7eAm5U4kR2XQFiB3Se0Pga7ZBGza1aR00Ue1oWrwK/aRGDekksQLq1SrfKmlEeHZVP8AVRxg+vHDH4CnVMKMZOoIEn8QlOXEkVsiFf6ffu+4/hH9aaRlOfS7F2X8NfUw626CkZoWlW5aeBpUWGj9w/7plxY4hJjLmcutJeINLpAAOz5XnuKNLpmgDs+Sq+u2xxl9n3TriOSVGM+W6iiw1U3S83FNtDLedo+Qyn40SYfqlt0+9cccPAQkdJPWsI6Sc5gW6IaKhqCbgW6IWw/WldtwF7Doy9pMHzTGfiDRpgOnyriJtHxM9pA2k5czs1dWGitqz7thsHLMiTl3yZM1aRTSGGZu5/z1TqCnnZvkv6X6lJTF0Wj+JXKXr1m2V6wylwKBGQykwj9VGmEatLKArbU+MjO2Nk/8d4Piaz/rU/fF5+cfkKoMPxd5hW0w640ZBlC1J3btxzrQUsQN7XK0FFCCXFtz5rZFhgNux7pltHMJE5899d9ZbwfXhijEAvJfSO55AO/8QhXWjnB/SSQYF1aqTu7TSwoczsqgjwk0QABkEWGhosAnXQFrf+rM/m/61V04Prhwu4gC5S2o/ZeBRu5ns9a4dat0hy1ZLakrBd3pIIzbVwoer+y5C1v2HckrqlXGH6I3b3sMLjLNQ2Rn3yqJHhRJh+qN9WbrqGxwEqP+B1pCynlftavMx0s0m1pQvYaT3TPu33AMstokZcjIiiTD9bFynJ1Dbvmk9JHSinD9VdojNwuOnL2jA8kxl4k0SWGBMM+6ZbRzCROfPfTKGlqG9+3VNoKOqb37df8AFVYRpabhJm1uEZbykbOY3ySJHwpV6LYZZXcTiLCSY/Z5pUZ7ht7OfhNPR72T4H5ViA0Y6nbJb6mdvRMH0rZbfVzt6f0ta4bq1skAEpU9zUrI/BMCiSzw1poQ02hA/CkDd4b6xzhWlF1bfV7h1qO5K1AZ78pjpRvg+v7EWYDpauE5e2iFQOCkRnzINasiYzaLLZkMce1oC0xUpP4P6R9suBc27rR7yghY5fdPSjjB9ZuG3MBq7a2jHZWdhUnuAXEnwmtFqiipXwh5JEhQI4givyoosoYJraxK1ACLkqSI7DgSsZd2YkfAijvBvSScEC6tUK3yppRT4dlU/wBVJSpUUWo8H154Y/AU6phRjJ1BAk/iTIgcTFGmHYyxcJ2mHm3UnvQtKt3gaxTFX+j+ieIPqCrRi4JzhxKVJHPtmB1qKLYdZz9I794sfyo/vPUW6IaK6RNx6y9Q2js9h4+uMcN2XwUPGvPWJYMi+ZXiDSbtQZHsFbSYDrhjZ2lTvO88PjxJI2MYnaLOWVsTcT9EgEpJyFEuD6t8Ruo9VaOwY7S07Cc9xlcSPCaeujWluEsgBu2TbHPP1QO/8QlRo5w/HGHxLTza+QUJ+I3iuWSsftK5ZPHJtcCkRg/o43S4Nw+0yOCQVq5fdHWjnB/R/wAOagul24OXtq2U5b8kRkeBJpm1K1WyXun+jltY4TdLs2GmFoQClxCAFj9qj7XtdaTWDa7cTt4BeS8kfZeQFfqEK609tb/7mvP4E/3UVk2oonvg/pJoMC6tSnd2mlz4nZVHlJo3wfXHhdxAFylpR+y8CjdzPZ61lGvpKSTABJ5VFFtu2u0OJ2m1pWk96VAjPdmK9qyboxoTi61BVozctZg7cqaHIySnaHhNOrRDR7Hm4+lXzJRnKFt+tV/yGwf1GOFRRI/Wp++Lz84/IUMMW6lqCUJUpRyASCSfgKd+LWli3iVwu8tBcrKztK21ATsjc2SQB4k0daP6ZYYgBLSUW24R6oJB8SkRlxNDipiJtiQoq4ScOLP2SDwfVHidzBTarQkz2nYRu5K7XSjjB/RtdMG6ukIGUpaSVHmNpUAH4GnlaYg26JacQscUqB+VdFbg30RIIOYS+wfUZhjEFTa31Cc3VkzP4UwnpVFrqQMOs7ZVglNqr18SylKCQGlwDAz+NN6lF6SP1G2/mP8AUurVoCwbX7iTMB0tXCcvbRBgcFIjPmQaOcH9I+2VAubdxo5yUELHLfsms+1Kii11g+s/DbmA3dtBRjsrOwZPcAuJPhNE7bgUJSQRxBmsR29stxQShKlqOQSkEk/Ab6P9EtBcdyVapuLYZwVuFoc+yTOf8NRRace9k+B+VYgNat0YwbF20/8Am3rDggdkMFRiMxtBTefMg0udF04Vbx66w9YqQdtSy5u79lUAeArKSZkZAebXWEtRHEQHm10obHDHX1bLLTjiuCEKUfIA0Z4PqRxN+CWQynLN1QGR74Eqy8KfuDaa4eUhLS0MD7hSGwOmz1olZfSsShSVDiCD8q6bI1+03XbJGP2m6SuD+jYnI3V2TxSygDw7Sp/po5wjU5hdvBFsHVCO06SvdyPZ6Ua1K7Wi4msFYQAlLLSUjcA2gAfACpXbUqKLMWjOpV+7zVc2zYyyDm2rP8Kdx8TTGwb0drJuDcOvPnhIbT5CVfqoEBq2sNLLtn3b7gA7idoZ8lSKUs4kO832SSPiw77fZN7CNA7C1j1FqykiO0UhSstx2lSZq+ilRh+tt9OTrbbgyzEpPPiJ8qJLDWrar94HGjzTtDzTn0oxlZC7ttzR0dfA/vW55IzpRa3/AK41+SP7jlM6wx63e9082vkFCc+W8Usdb/1xr8kf3HKzrSDDcLLiDg6C4PaEC1AYqVKRLziuMP0vu2fdvuADuJ2h5KmiXD9b1wnJ5ptwcRKT/kdBQFUrZk8jNHLdlTLHtcUwNMdPWb/Dn7dKVNuuJATtZpyWlW8SdyT3UBaMakTdQV39smfsNnbWOEg7MV8VKLZxB43C6NZxSQbgD0TMwbUDhzMF31twcj21wMuSIyPAk0b4Tova2oH0e3aajvShIOe/OJ60kbDSm6Z92+4I7iqR5KkUTYfrduEZOttujiJSekjoKKZXxndkjWcTiduBCblSgjD9bVqvJxLjR5jaHmnPpRJh2kts/wC6fbUT9naAV/xMEeVFsmjftKOZURSbXBJrTb6/cfmf4FUlEWlli45iFwG21rO3uSknuHAV72Gra9d3thsZZrUBv5CTXn3xPfI7CL5leWkhkkldhaTmUMtOlJlJKTxBIPSrzD9O7xnc8pQyyXChl3Z5j4Gi6w1QJ3vvk8m0gdTPyolw/QGyazDIUcs1kq3eOXSiYqOcZg29fwjIaCpGYOH1/CF8G1ovuEJVal08WdqfKD864dcdk7iFpbIS2WD6+ZuFIQM2l9+0ePCmoywlAhKQkcAAB0oF1vfVmfzf9aqYH6kMZc517eSaO+rTxF7nYreSAMB9HUuAKfvW4yMMDa37xtEgDxg0e4PqOwxiNppT6hObqyZn8IhPSljbXa2zLa1IO+Ukjd4UQYfrFvWv/b6wcHEg9cldawZxFp3CyGj4sw7226pxYfhDLA2WWm2hwQhKd26YGdddLew1vjc8xwzQrzMH/uiSw1h2Tv8A7fVng4Cnr7PWi2VUT9HI6Osgfo74RE5uPhWbq0ai5StJKFJUI3pIO8cqz/Y4M+9k004vcMkmB4ncPjQPEQXYLefwlvFQXYMOevwuKva2vFtmW1qQd8pJG7woqsNVt25BXsND8SpPkmfnRLh+qJlObzq18kgJHMd5+VBspJnZgW6ICOhqHZhtueSEbDWNetb3A4ODiQeuR60Y4FrHdeIBs3FZgbTUkCeMgAedEOH6G2jPsMIniobR81TVylIGQyFM4YJm7n/P9pxBTVDN0nz/AGuZq9KgD6pxM9x2JH66ldVSjreaY2Pis2V+pSSYAk8BXvovp5hIj6Xb3AVIz2gtPPJOyY+BpuaM6X4Q4ALR62Sc4TAQrnkoBVJWcOedxsvPx8KkO8gdUtcP0Mu3vYYWBl2lDZGff2okeE0S2GqJ5WbzyEckgqP+BTTSoESDIPfX7RbOHxN1zR0fC4W7rlCGHar7RuCvbdIj2lQMuSY6zQXrUtEN3TSUJCU+pGQ/Mcpx0pNbTRVespSCSWQABvJLrkCqq4mMi/iPBVWwsjgOBtswgOpR5aapXSgKefbaJ+zExyJkCfCg27w9SFuJAKg2opKgDGRieQpU+F7BdwSWSCSMAuFrrlqV24Tg7tyv1bKCtXQDiScgKvcU1c3Fuwp5xbUIElIUSd4HCO+qbE9wxAZKmwvc0uaMkK1KlSs1kpUr7WwpIBUkgHcSCJ8ONfFWopUmjjCbNteCXCthJcQv2oEwNg79/eaB60ezAAfEXWskeANPiLqyw/SS5YP7J5xPLakHxBkGibD9bV0jJ1Dbo4xsnpl0oHqVbJpGbSrZUSx7XFN2w1uWyveocbPgFDpn0omw7Si1f90+2o8NqD5GD0rPkVKLZXyDcLo5nE5W7gD0Wl5oC1v/AFZn83/Wql7hmLXrSC4y48G0e0RtFInLOZTXTiWmrt0hDd0A4lCtqUwhRMEZmCO/7tay1jZIy0ixK2mr2SxFhBBPt++ioq6LSwcdMNtrWeCUk/IUZYBpBhKI27ZaFSO0v9oBHfvy+CaYWE6R2boAYea5IBCT/wATBHlQ0VI1+rwhIKFkmsg9P9slbh+rW8c3oDQyzWod/ISfOKJMP1QJGbz6jybSB1M/KmJNftMWUMTdRdNY+GwN1F+aH7DQq1t0ktt5x7SlKJyHjFZqwXWriVrAbulqQI7DgCxA7u0JA8CK1k97J8D8qxAaLaxrRZosjmMawWaLJzYP6STqYF1aoXvlTSik8slbQ60c4Pr2wx+AtxbCjAh1BiT+JO0AOZisv1+hJ7t9dLtbUw3Hbe4ALDzToP3FpVu37jXdWP8AAdCMRfIVbWz/AHwsAoHPtqgdaceiGhePtR63EEto7PYc/bmBvGYy4ZKFRRN2pVexbXASAt5tSu9QZIn4esMVKiixZX7Ne1pYuOq2WkLcVuhCSTnu3UYYPqZxS4g/Ry0k/aeUEbvw5r/TUUQ9hOll3ambe5eb3ZJWqDG6RuI5EUcYN6QOItQHg1cDP2kbKj8UQP00RYP6NhyN1dgbpS0jzG0r5xRxg+pTC7eCWC8ofaeUVb/w5I/TUUVHo76QDFwoIctbhKzA/ZD1ok8hCh8ATXtpNjaP/wDVs3ilwICUyHGnEKH7VwTsrSFd87qZFlhrTKdlptDY3QhITu3bhSs1uKi8aI3hkHydcoSsOGO/mEDXuwxX8CEWaVaFIu3Stx11J2OxAHq0bPHx391fWjzSbexbTsJLSmFuOudxVlH8Ugn4Jodb1mW7zSU3lupahv2SNlXExI38DIr8c1pMKQplVn+wjZCAsDIdxAEAchWH1YQ7GDmefVD/AF6cOMjTYnn1yUwF0sYI89b5OKWZUN6RtBPRJ6zQHasuvuJQnaWtwwATvJ4k0RaPaeG2cdHqkm3dUVFkR2J+7lERlByq0RpzYMErtbKHe4q2QB4ZmPhFCH6cgbd1rZH8jmgXfTla277ACxGfuOa7MD1ZtbBRcnafMyEOD9kI7Ko3qnnxqkxbVhcMhSgttTYE7Ukd4AERvMjlXRca1XCCpNu0h4p2fXbyBykcc4JIqlu9LVOWTdsUklC9srKz2syYiOddPdT4bALqR1IW2aNByTIxbQo3P0VDphphrtBJzUqEjZHAdnf/APwDdYOj9rbJZLKVNOL9poq2iBG85mDPPvrqTrVIfQtLavVBvYW2V7yDksZQD3cxVdpNpDaXICWLcoWtwKW4qJOcEbyYz3SBWkz4XtOHX90Wk8lO9jsNr+fxkizQjAAjDHPpWTT0uEZylGyM8s5IE1W3Wq9hRQ41dBDDgGztZkqVuAJiQfOjDEkLCX5yZFrCeG1258gE+YpZ3mmiF2lqyG1bTCkKJJEK2OudaSiJjQ140GXutphDG0MeNBl46/0vS21bum6cZWtKW2gFKe7tlQJEA98A8hBqxxHQa1Fshy3U44C6hKnSQE7Kl7KikQJEkQRPxr7w3WO89dbLdug+u2UbClHIie1MboOYjuo1xa/abtHFXAS6lsgKQhMDaBGykAnuMVzHFC5ri3z1XMUNO9ji3zzPTp6rnxrDkfRXmPUoS2EpQzuErVkI4QqOe+gq51fotkKdLqH1W4St5ggpBBEwFAzmN3GuxzWfbvhP0m2XLa9tGwvvG4nMZ+dfb+uBJ2tm1kH7yxn49mrkfTvzJ5aq5ZKWQ3ceWR/peri7y+a9Ww0iys4glcCU+W7wjxod0i0B+j2wuGn0PNyASBxMSCCQROVfB0zN1cJN8pRtxJLTcgZAxkCCrPvJr90t00RcNJt7Zr1VukzGQKo3ZDIDv786we+J7SSbns/80AQ0j4XsLnG50Hj7DIBCdSu6xwN973TLi+YSY891EmH6qrtz29hofiVJ8kz86EZDI/aEEyCR+1pQ/h+klywf2T7ieW0SPIyD5UTYdrauUQHUtujjGyrzGXSiDD9UDCc3nVuckwkeHeflRNh+h1ox7DCJ4qG0fNU0whpqhvet1TSCkqm963rfpoqvBtPk3Qj6PcJJESEFSRlxH/VJPRnUq5dQV3ls2JHZSvbXnvyyE/GtLKSAkxll/is4A7q3nqH0+G+d/REVNU+lDcX8r38vBMDB/R6sGoL63rg94KthPkntfqo5wnQ2ytfcWzLZyzCBOW4yZM/Gk1h+lF0x7t9wAdxMjyMiiWw1tXCfettuDLMSk8+In4VTOIRndkuY+KRO3AhNmpQVh+te1X7xLjR5jaHmM+lElhpDbve6ebVyChOfI50WyaN+0o6Ooik2uCsalSpWq3SNwPTm4tRsthrYy7Pq0jdzSAfOaLMP1vp3PMEc21A9DHzpZVK82yrlZo5eSjrZ2aO9808sP09sndzwScslgp392eR+Bq+aeSoSlQUOIII6Vm+rHCWrkq/8YPTxb2vjmKMj4g45Obfkj4uKvOTm35LQVKLW/wDXGvyR/ccq/wAAbxnLbLezl76CY/8AhnPjQ1rU2/pTXrNja9SPYBj3jnEzW1VJjhvYjmt6yX6lOThIzGoQXUqVKTJCpUqVKiilSpUqKKVKlSooibENYNy9a/R1bMQEqWAdpQHcc4zynKhmrCw0euHvdMuK5hJjzOVEuH6p7tebhbaHM7R8k5daIwSzZ2JROCec3sShCyvVsuJcbOytJkHgause05ubtsNulIRMkJTG0RunM+VVV3jdjY3z1teNXDoaXs7ba0DagD7Jgxn96mLotppgSo9SplpeQ/bIKVZ920uZ+CqLjo5rWJsCjoqCosWl1gdUv7DR25e90w4rnsmPM5US4dqnul5uFtocCdo+ScutN22uUOJCm1JWnuKSCPMZV60Qzh8Y3G6KZwyMbiT0QHh+qK3TBdcccPAQkf5PWuTTzCmrBhlVq2htRdgq2QokbCjBK5JEimPQFrf+rM/m/wCtVdTwsjicWCxXdRBHFA4sFj49vuqHDta9wiA4224Mtw2THwy6US4frXtl5OJcaPhtDzGfSlFUpWytmb235pNHxCdnbfmtBWGkds97p5tXLaE58jnVjWbUgyI391FOAMYpl9H9eE5xJhPP2+zR0VeXZFvsmEPE3PNiy/L8Jzubj4Vm6nfhCcRCT9JNuRHcFbW7PdAmkxovrBwpMC7tX9rLtbYWnxKRsmOUKruphdUYcItrqtKuB9VhLRa19fReLbZUYSCTwAmrzD9Brx72WFJHFcJGffnmR4A0xdG9OcJcAFq/btnOEkBs88lAGi5CwRIIIO4is2cNHecs4+Et77vZLCw1QuHN55KeSAVdTHyolw/VlZtwVJU6RGa1Hu5CB5zRZUoxlJEzRqOjoYGaN981yN4SykABtAA3DZFSuupRGEeCKwjwSO0f0JeuxtNrY2cs/WpVkeSZPnFF+H6oWxm88pXJACR5mTWY2LlSFBSFKSoZgpJBEcxRbg2t3E7aAm6W4kT2XYXv5q7XWg2UMLey/NAx8OgZqL81pTD9CLNmNlhJIjtL7Ry7+1MfCrtDYSIAAHACkRg/pJOCBdWqVbu00spPM7KpBPKRRzg+vLDH4CnVsKM5OoIiPxJlPWi2sa3aLI1kbWZNFkwKUWt/641+SP7jlNHDsZYuBtMPNujfKFpVv3TBypXa3vrjX5I/uOUJXfaQXEfsHmEC1KtbDRS6e92w4RxIgeZgUTYfqiuFZuuNt8hKj0gdTSdkEj9GpCymlk2tQJUinDh+qa1R7xTjp5nZHknPrRLh+jtsx7pltPMJE5czn1otnD3ncbI1nC5DuIHVIZOCPFBcLaktjetQ2UiTGalQBmQKJMF1ZP3CQv1rKUHcUrC/6cutGut/9zXn8Cf7qKyvY4o8wraZdcaVxQtST5giim0EY1N0azhkQ3EladsNUVun3rjjh4CEjpJ60TYforase7YbB4kSfMyazhg+u/E2IBeDycsnUg5Du2hCs+JJo3wf0k0mBdWhHFTKwfDsqj+qimQRs2hGsp4o9rQnaBX7QXg+uHDLiALkNqMdl0FGZ7pPZ60XW14h1O02tK0n7SVBQ8xWy3WTdan73vPzj8hQpRfrMtlOYzeJQlS1etOSQSdw7hX1g+qPE7mNm1WhJjtOkIEHv7WZHgDUUQzYYs8wraZdcaVxQtST0Io0wfXjibEBTqX05ZOoBMDu2hBz4kmivB/RtcMG6ukJ3ylpJV4dpUfKjjB9ReGMQVNLfUIzdWSJH4UwCDwM1FEMYB6RYcIQ/ZOFWebB2j/wMH9VXuneLJvbZjYQ40S6IFwgszLasgXIST4Gj7DsFYt07LDLbQHchCU7/AUr/SR+o238x/qXXEjBI0tPas5YxKwsPavXDNU7ywFOOtoSYPZlZIPPIfOiXD9Vdoj3hW6eaoHkmD1rMOFaS3VsZt7h1rMGELUAY3SJg/EUb4Pr9xJmA4W7gCfeIg+aY+VYMo4W9nuho6CBndvzzWjLHA2GfdMto5hInLnvNd1J3BvSPt1wLm2daOQ2kFKxzJB2SByE0c4PrPw25j1d22CZ7Lh2DlyVFEgAZBGBoaLAIme9k+B+VYgNbdU4FIJBBBGRG45Viyywt19Wyy0tw5CEJKszu3CrVrkq0wnSe6tTNvcPNZzCVqAMbpEwfiKKMH1JYo/BLIZSe95YTu/CJV0o6wf0bEiDdXZO7stIjxG0qfOKiiFMH1/YizAdLVwBPtog+aI+VMHRnX43cqCF2VwFEgSyPWiTxAAUPCDRDg+pvC7eItg6r7zxK5+B7P6aMLWzQ2NltCUDglIAy3ZCoouW3xpK0hWw+me5TLoI8QU5VKsKlRRYcr9ps6MaFYOI+luXKlSMiAlHP2JVHiRTc0YwHCW4Nm1a7WcEbKl881SuKyZNG/aViyeOTa4FZlwjQm9uvcWryxl2tghOe7tGBHxo3wb0eb9yC+tm3HAqK1D4J7P6q0eBX7Wq2SswH0frRhQW4++4sQeyr1Ykfw9rrXzpxdrsbpoW6lCGge2ouH3i/tOFSoy401aUmtz623+SP7jlBVri2K48Ql/EXFsNwe0L0sNbj6cnmkODimUn/I6US4frTtHMl7bRy9pMjzTOXiBSeqUrZWzN7b80mj4jOztvzWhbDHGHvdPNr5BQnLlvrurODLSlGEAqPBIJPSjTALDFxHqi6hOXvVCI7slSY8BR0VcX5FnsmMPEnPyLCeSKtb/7mvP4E/3UVk2tUaXYfdOYXcIvHGtkpG0WkK2veIORKgnu4UCaL6GYEAn16n1rgyHiUp//AF//AGo36zAbONj5pj/0RggONj5pKIbJIABJOQA3miXB9WmI3MeqtHYP2ljYGXNcVqDR7CbBtP8A4bdskZZtBE8pIznxq8rUEHRbAg5hZ7wb0cbpcG5uGmhl2UBSzHePsgHzpg6M6krOzUFhy5WsTmHVNjPk2UnrTDqVatJvFtJHrK+uEsKAAXEKSFE5Deo9onmTVrh+t9YyeYSrdmhRHiYMz5ihbTb6/cfmf4FUleedUysebO7SvKvq5o5HYXdpTpw/WXZue0tTR4LSfmJHWiK0xBt0S24hY/CoHf4bqzpXTYWzq1D1KVqUCI2AqQe7MbqIj4g/Rwuio+KyaObfktFUovSR+o238x/qXVjgFljIiFlKc/fqB6Zqr41rYOX7W3TfOAJD0k26M/dqB9tcceFMWVALcTgQPNNWVQc3E5paPNZrr1t7VbitltKlq4JBJ8hnT80Y0Q0fTEy4vL6ypQz8BCCOMyKaWEWNs2gC1QylHd6pKAOfs1q2Rr9put2SsftN1l7B9UOJ3EbNsptJjtOkIEHvg9ojwBo5wb0bXDBurpKd8paSVeHaVH9NPipXa0QZo3qstLEEtKuFGBJL7gBIH3UFKT8QaAcF07ubZISgoKBHZKE93d2QDTvc3HwrN1K6+RzC0tNtfhJuJyvjLCw21+Ey8P1vjc+wRzbV/hX/AHRNYawLJ3IPBByyWCnfzOXWkdUoRlfK3XNAx8TmbrmtHsXCViUKSocUkEdK9Kz9hFldKM2yXp4t7Q8cxTFwC0xgR6xxsJyyehRj/wCOfmRTCGrMncKawV5l7h9M0eVK5WkPQNpTc98IVHVdSjrphfyWdqgNfqUkmAJJ7hV1YaGXj3sMLAPersjL+KK8q1jnbRdeLYxzzZouvPD9LLpn3b7kZZE7Qy7oVMDwoksNbb6cnW23BxEpP+R0r0w/VE8rN55CBlkkFR58AD50S2Gq6zb9sLdP4lQPJMUxhhqhobc/wmsFPWjQ25n4zXxh2tO1cICw42owM07Qk/wyelDen7Sbu9ZS040CWRHrFhsmXHNwVBPfuB3UyrHB2WRDTSEfwpA3cTvNZ/8ASO/eLH8qP7z1MDC6RmGU35fvwmhp3yswTOvyFv32R9h2qFRgvPgcm0z+ox8qJbDVtZNb2y4cs1qJ3chArLuD6X3lrH0e5ebAnshZ2c9/ZMp6Ub4P6QeINQHksvjL2k7Kst+aYEniQatlLEzRq6jooGaN981o21sG2hDaEIHBKQPlXvSkwb0jLRcC4YdZOclMOJHDdCv00cYPrEw+6gM3bRJjsqVsqz3CFQSfCiALIoADIL70+/d9x/CP600jKeWnpnDriPuj+tNJFlhSzCElR4JBJ8hSXiP3By+V57iucreXyV8tuFJlJII3EGDV5h+nN4z7L6lAdy+188+telhq/vXdzJQMs1kJ398b+lEuH6oFb33wOTaZ6q/6rCKGfuAjohoaep1jBHReeH63nBAeZSrdmhRB5mDIPmKJ8K1j2r5CZcQr7qkE/wBM1+2GreyazLZcOWa1E7uQgdKIbaybbENoSgcEpA+VNYWVA3uH77J3BHVN3vHtf8JRYpgCr3EbgMusA7ZyU6kK3D7Ht93Cr/D9UCRm8+TuyQmPESZ+QpGa0z/+YvPzj8hXPg+sXELWPU3boAjsqVtpy3CFSAPCrFFFcuIurHD4cRc4XJWn7DQCya3MhZ4uSroculXzTKUiEpCRwAA+VZ6wf0jLxEC4YZeHFMtqPlKf00c4P6QWHuwHg6wcvaTtJz35pkwOYFEtY1m0WRjI2M2iyZ9AWt/6sz+b/rVRLhGl9ndR9HuWXCfshY2st/ZPa6UNa3vqzP5v+tVY1f2XIet+w7klTXrbXa2zLa1IPFKiD0r7tMPcdMNNrWd3ZSTv8N1EOH6tb13MoS2OK1AdBJ6V59kb3bQvLxxSP2Ar4sNYt61/7fWDLJYB3c8j1okw/XB3PsfFtX+Ff9164fqgQM3n1K3ZISB4iTJ+VElhoFZNbmUrPFyVdDl0ppDFVDvW55pxBDWjvW55/lTDNN7W4BDalTG4oX3jiAR1pXaOaEuXgCm3rfZymHEqInkmYPIxTrLKUoISAkRuAA7qxM0+pCgpCilQgggkEHiCN1FvphLb6hvbwyR0lIJrfVN7eGX5WocP1Rspj1zq1ngkBI/yaJMP0OtGYKGESPtKG0cu+VTHwrMuD62MTtoCLpa0iey7Cxn/ABSetHGD+ki8IF1aoWMpU0opPMwraBPxFdsp42aNWsdLDHtaE+0pAyGVftLzB9e2GPQFuLYUe51BgRzTtCjXDcdt7gSw806PwLSqJ3TBy+Nbohd1SpUqKLL+jWuu6tMvU2zicp/ZhCsvxIjPmQaYmDekbaLgXLDrJzkpIcSOHBXSs8VKoADIKgABYLX+D6xsOuoDV20VGOypWwqTuEKiT4URpVO6sO1bYRpXd2sfR7h1oCckrMZ7+z7PSrVrZtZz9I794sfyo/vPV7aGa7MRW8hl0tOhSkp2lNwoAmJlJTn4g0W6baHs4lijH0guAeoSIbKRP7Z/iknuqKLOtduG4K/cHZYZcdMgQhClRO6YGXxrUuEapMMto2bVC1D7TsrOfJXZ6UWsW6UAJQlKQMgEgACOQqKLMOD6jMTfgqaQwk97qwN34U7SulHOD+ja2IN1dKXu7LSAkcxKpJ8YFOmpUUS00s0RYwvCLldoHApCQRtuOLGbqJlBOwRn92l1o7r+ubdIQ5bW7iR9weqP6QU/ppv63/3NefwJ/uorJtVYXuqsL3Wk8H9ITD3YDyXmDlvSFJz35pzgcxRvhGmVldR9HuWXCfshY2st/ZMK6VjWv0GrVrcVSsfYPrAv7X3N08AI7JUVJy3CFSIps6s9bd7ePBm4DKhBO2EEKMeCtnpUUSv1qfve8/OPyFClaCTqxtL/ABS8cuC6f2quylQA4fdnu40eYPq4w61gtWjW0I7Sk7apHfKpg+EVFFlfCdFLu6j6Pbuug96UKjLf2t3WjfB/R+xF2C76q3Tl7StpUHgEzmOBIrSqUgZDKv2oolFg3o5WqINw+66e8IAQOX3lda/NbbYwqztjaD/3BMPFToIDS+5wqA3d0U3qUXpI/Ubb+Y/1LqiAciqIByKHMC9Ix1sBNxaNKTkJZJQQBvOyZBPxFHeD6+MMegLW4wTOTiDGXNO0KzDUq1a2phmP29yJYfadGXsLSqJ3SAZHxrvrD7TxSQpJKVAyCCQQeII3UVYPrUxK2j1d04oCey5Cxn/FJ61FFrN72T4H5ViA1pjVlrDuMRbX69LQKQBKEqEyDJMqInLuqh0A1N2D7KXng64eydkrATumOykGPjUUSFAogwjV/f3UeptXlAx2ikpTnuMqgRWqMH0NsrX6vbMtkfaCAVZ/iMqPnV1UUWdMH9HW9cg3DzLA4CXFD4CE/qo8wLUBYsKC3HH3Vggg7ewARw2IP6qZ9Sooq9jA2kJCU+sgbpeePUrmpVhUqKL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7433" y="3896591"/>
            <a:ext cx="2679508" cy="2386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006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7426" y="344245"/>
            <a:ext cx="11672047" cy="817581"/>
          </a:xfrm>
        </p:spPr>
        <p:txBody>
          <a:bodyPr/>
          <a:lstStyle/>
          <a:p>
            <a:r>
              <a:rPr lang="en-US" b="1" dirty="0" err="1" smtClean="0">
                <a:latin typeface="Bradley Hand ITC" panose="03070402050302030203" pitchFamily="66" charset="0"/>
              </a:rPr>
              <a:t>Valores</a:t>
            </a:r>
            <a:r>
              <a:rPr lang="en-US" b="1" dirty="0" smtClean="0">
                <a:latin typeface="Bradley Hand ITC" panose="03070402050302030203" pitchFamily="66" charset="0"/>
              </a:rPr>
              <a:t> del </a:t>
            </a:r>
            <a:r>
              <a:rPr lang="en-US" b="1" dirty="0" err="1" smtClean="0">
                <a:latin typeface="Bradley Hand ITC" panose="03070402050302030203" pitchFamily="66" charset="0"/>
              </a:rPr>
              <a:t>verbo</a:t>
            </a:r>
            <a:r>
              <a:rPr lang="en-US" b="1" dirty="0" smtClean="0">
                <a:latin typeface="Bradley Hand ITC" panose="03070402050302030203" pitchFamily="66" charset="0"/>
              </a:rPr>
              <a:t> “</a:t>
            </a:r>
            <a:r>
              <a:rPr lang="en-US" b="1" dirty="0" err="1" smtClean="0">
                <a:latin typeface="Bradley Hand ITC" panose="03070402050302030203" pitchFamily="66" charset="0"/>
              </a:rPr>
              <a:t>estar</a:t>
            </a:r>
            <a:r>
              <a:rPr lang="en-US" b="1" dirty="0" smtClean="0">
                <a:latin typeface="Bradley Hand ITC" panose="03070402050302030203" pitchFamily="66" charset="0"/>
              </a:rPr>
              <a:t>”</a:t>
            </a:r>
            <a:endParaRPr lang="en-US" b="1" dirty="0">
              <a:latin typeface="Bradley Hand ITC" panose="03070402050302030203" pitchFamily="66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47425" y="1161826"/>
            <a:ext cx="11672047" cy="54476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1" indent="0" algn="just">
              <a:buNone/>
            </a:pPr>
            <a:endParaRPr lang="en-US" sz="2000" b="1" dirty="0" smtClean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1" indent="0" algn="just">
              <a:buNone/>
            </a:pPr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 </a:t>
            </a:r>
            <a:r>
              <a:rPr lang="en-US" sz="20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 </a:t>
            </a:r>
            <a:r>
              <a:rPr lang="en-US" sz="2000" b="1" dirty="0" err="1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verbo</a:t>
            </a:r>
            <a:r>
              <a:rPr lang="en-US" sz="20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estar</a:t>
            </a:r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b="1" dirty="0" err="1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expresamos</a:t>
            </a:r>
            <a:r>
              <a:rPr lang="en-US" sz="20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los </a:t>
            </a:r>
            <a:r>
              <a:rPr lang="en-US" sz="2000" b="1" dirty="0" err="1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siguientes</a:t>
            </a:r>
            <a:r>
              <a:rPr lang="en-US" sz="20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significados</a:t>
            </a:r>
            <a:r>
              <a:rPr lang="en-US" sz="20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45721" indent="0" algn="just">
              <a:buNone/>
            </a:pPr>
            <a:endParaRPr lang="en-US" sz="2000" b="1" u="sng" dirty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1" indent="0" algn="just">
              <a:buNone/>
            </a:pPr>
            <a:r>
              <a:rPr lang="en-US" sz="20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en-US" sz="20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Localización</a:t>
            </a:r>
            <a:r>
              <a:rPr lang="en-US" sz="20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</a:t>
            </a:r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 </a:t>
            </a:r>
            <a:r>
              <a:rPr lang="en-US" sz="20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chica</a:t>
            </a:r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está</a:t>
            </a:r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en el </a:t>
            </a:r>
            <a:r>
              <a:rPr lang="en-US" sz="20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parque</a:t>
            </a:r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/ La </a:t>
            </a:r>
            <a:r>
              <a:rPr lang="en-US" sz="20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lámpara</a:t>
            </a:r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está</a:t>
            </a:r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encima</a:t>
            </a:r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 la mesa.</a:t>
            </a:r>
            <a:endParaRPr lang="en-US" sz="2000" b="1" dirty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1" indent="0" algn="just">
              <a:buNone/>
            </a:pPr>
            <a:endParaRPr lang="en-US" sz="2000" b="1" dirty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1" indent="0" algn="just">
              <a:buNone/>
            </a:pPr>
            <a:r>
              <a:rPr lang="en-US" sz="20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Estado y </a:t>
            </a:r>
            <a:r>
              <a:rPr lang="en-US" sz="20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condición</a:t>
            </a:r>
            <a:endParaRPr lang="en-US" sz="2000" b="1" dirty="0" smtClean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1" indent="0" algn="just">
              <a:buNone/>
            </a:pPr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0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temporales</a:t>
            </a:r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			</a:t>
            </a:r>
            <a:r>
              <a:rPr lang="en-US" sz="20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Estoy</a:t>
            </a:r>
            <a:r>
              <a:rPr lang="en-US" sz="20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bien</a:t>
            </a:r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/ </a:t>
            </a:r>
            <a:r>
              <a:rPr lang="en-US" sz="20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Estamos</a:t>
            </a:r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cansados</a:t>
            </a:r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/ </a:t>
            </a:r>
            <a:r>
              <a:rPr lang="en-US" sz="20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Estás</a:t>
            </a:r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ocupado</a:t>
            </a:r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000" b="1" dirty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1" indent="0" algn="just">
              <a:buNone/>
            </a:pPr>
            <a:endParaRPr lang="en-US" sz="2000" b="1" dirty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1" indent="0" algn="just">
              <a:buNone/>
            </a:pPr>
            <a:r>
              <a:rPr lang="en-US" sz="20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</a:t>
            </a:r>
            <a:r>
              <a:rPr lang="en-US" sz="20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Presente</a:t>
            </a:r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progresivo</a:t>
            </a:r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  <a:r>
              <a:rPr lang="en-US" sz="20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Vosotros</a:t>
            </a:r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os</a:t>
            </a:r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estáis</a:t>
            </a:r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levantando</a:t>
            </a:r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ahora</a:t>
            </a:r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45721" indent="0" algn="just">
              <a:buNone/>
            </a:pPr>
            <a:endParaRPr lang="en-US" sz="2000" b="1" dirty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1" indent="0" algn="just">
              <a:buNone/>
            </a:pPr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 Con </a:t>
            </a:r>
            <a:r>
              <a:rPr lang="en-US" sz="20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ciertas</a:t>
            </a:r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expresiones</a:t>
            </a:r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0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Estoy</a:t>
            </a:r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sz="20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acuerdo</a:t>
            </a:r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contigo</a:t>
            </a:r>
            <a:endParaRPr lang="en-US" sz="2000" b="1" dirty="0" smtClean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1" indent="0" algn="just">
              <a:buNone/>
            </a:pPr>
            <a:endParaRPr lang="en-US" sz="2000" b="1" dirty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1" indent="0" algn="just">
              <a:buNone/>
            </a:pPr>
            <a:endParaRPr lang="en-US" sz="2000" b="1" dirty="0" smtClean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1" indent="0" algn="just">
              <a:buNone/>
            </a:pPr>
            <a:r>
              <a:rPr lang="en-US" sz="24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!</a:t>
            </a:r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!</a:t>
            </a:r>
            <a:r>
              <a:rPr lang="en-US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 </a:t>
            </a:r>
            <a:r>
              <a:rPr lang="en-US" sz="2000" b="1" dirty="0" err="1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cuarto</a:t>
            </a:r>
            <a:r>
              <a:rPr lang="en-US" sz="2000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está</a:t>
            </a:r>
            <a:r>
              <a:rPr lang="en-US" sz="2000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desordenado</a:t>
            </a:r>
            <a:r>
              <a:rPr lang="en-US" sz="2000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600" b="1" dirty="0" err="1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estado</a:t>
            </a: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temporal</a:t>
            </a:r>
            <a:r>
              <a:rPr lang="en-US" sz="16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2000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b="1" dirty="0" err="1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pero</a:t>
            </a:r>
            <a:r>
              <a:rPr lang="en-US" sz="2000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el </a:t>
            </a:r>
            <a:r>
              <a:rPr lang="en-US" sz="2000" b="1" dirty="0" err="1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chico</a:t>
            </a:r>
            <a:r>
              <a:rPr lang="en-US" sz="2000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</a:t>
            </a:r>
            <a:r>
              <a:rPr lang="en-US" sz="2000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desordenado</a:t>
            </a:r>
            <a:r>
              <a:rPr lang="en-US" sz="2000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600" b="1" dirty="0" err="1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característica</a:t>
            </a: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esencial</a:t>
            </a: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2000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45721" indent="0" algn="just">
              <a:buNone/>
            </a:pPr>
            <a:endParaRPr lang="en-US" sz="2000" b="1" dirty="0" smtClean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1" indent="0" algn="just">
              <a:buNone/>
            </a:pPr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! ! </a:t>
            </a:r>
            <a:r>
              <a:rPr lang="en-US" sz="2000" b="1" dirty="0" err="1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Yo</a:t>
            </a:r>
            <a:r>
              <a:rPr lang="en-US" sz="2000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siempre</a:t>
            </a:r>
            <a:r>
              <a:rPr lang="en-US" sz="2000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soy </a:t>
            </a:r>
            <a:r>
              <a:rPr lang="en-US" sz="2000" b="1" dirty="0" err="1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muy</a:t>
            </a:r>
            <a:r>
              <a:rPr lang="en-US" sz="2000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alegre</a:t>
            </a:r>
            <a:r>
              <a:rPr lang="en-US" sz="2000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6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característica</a:t>
            </a:r>
            <a:r>
              <a:rPr lang="en-US" sz="16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esencial</a:t>
            </a:r>
            <a:r>
              <a:rPr lang="en-US" sz="16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2000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b="1" dirty="0" err="1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pero</a:t>
            </a:r>
            <a:r>
              <a:rPr lang="en-US" sz="2000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hoy </a:t>
            </a:r>
            <a:r>
              <a:rPr lang="en-US" sz="2000" b="1" dirty="0" err="1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estoy</a:t>
            </a:r>
            <a:r>
              <a:rPr lang="en-US" sz="2000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6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estado</a:t>
            </a:r>
            <a:r>
              <a:rPr lang="en-US" sz="16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temporal) </a:t>
            </a:r>
            <a:r>
              <a:rPr lang="en-US" sz="2000" b="1" dirty="0" err="1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triste</a:t>
            </a:r>
            <a:r>
              <a:rPr lang="en-US" sz="2000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porque</a:t>
            </a:r>
            <a:r>
              <a:rPr lang="en-US" sz="2000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tengo</a:t>
            </a:r>
            <a:r>
              <a:rPr lang="en-US" sz="2000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una</a:t>
            </a:r>
            <a:r>
              <a:rPr lang="en-US" sz="2000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mala nota en el </a:t>
            </a:r>
            <a:r>
              <a:rPr lang="en-US" sz="2000" b="1" dirty="0" err="1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examen</a:t>
            </a:r>
            <a:r>
              <a:rPr lang="en-US" sz="2000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000" b="1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8745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7426" y="344245"/>
            <a:ext cx="11672047" cy="817581"/>
          </a:xfrm>
        </p:spPr>
        <p:txBody>
          <a:bodyPr/>
          <a:lstStyle/>
          <a:p>
            <a:r>
              <a:rPr lang="en-US" b="1" dirty="0" err="1" smtClean="0">
                <a:latin typeface="Bradley Hand ITC" panose="03070402050302030203" pitchFamily="66" charset="0"/>
              </a:rPr>
              <a:t>Valores</a:t>
            </a:r>
            <a:r>
              <a:rPr lang="en-US" b="1" dirty="0" smtClean="0">
                <a:latin typeface="Bradley Hand ITC" panose="03070402050302030203" pitchFamily="66" charset="0"/>
              </a:rPr>
              <a:t> del </a:t>
            </a:r>
            <a:r>
              <a:rPr lang="en-US" b="1" dirty="0" err="1" smtClean="0">
                <a:latin typeface="Bradley Hand ITC" panose="03070402050302030203" pitchFamily="66" charset="0"/>
              </a:rPr>
              <a:t>verbo</a:t>
            </a:r>
            <a:r>
              <a:rPr lang="en-US" b="1" dirty="0" smtClean="0">
                <a:latin typeface="Bradley Hand ITC" panose="03070402050302030203" pitchFamily="66" charset="0"/>
              </a:rPr>
              <a:t> “</a:t>
            </a:r>
            <a:r>
              <a:rPr lang="en-US" b="1" dirty="0" err="1" smtClean="0">
                <a:latin typeface="Bradley Hand ITC" panose="03070402050302030203" pitchFamily="66" charset="0"/>
              </a:rPr>
              <a:t>estar</a:t>
            </a:r>
            <a:r>
              <a:rPr lang="en-US" b="1" dirty="0" smtClean="0">
                <a:latin typeface="Bradley Hand ITC" panose="03070402050302030203" pitchFamily="66" charset="0"/>
              </a:rPr>
              <a:t>”</a:t>
            </a:r>
            <a:endParaRPr lang="en-US" b="1" dirty="0">
              <a:latin typeface="Bradley Hand ITC" panose="03070402050302030203" pitchFamily="66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47425" y="1161826"/>
            <a:ext cx="11672047" cy="59400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1" indent="0" algn="just">
              <a:buNone/>
            </a:pPr>
            <a:endParaRPr lang="en-US" sz="2000" b="1" dirty="0" smtClean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1" indent="0" algn="just">
              <a:buNone/>
            </a:pP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 </a:t>
            </a:r>
            <a:r>
              <a:rPr lang="en-US" sz="1600" b="1" dirty="0" err="1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parejas</a:t>
            </a: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contestad</a:t>
            </a:r>
            <a:r>
              <a:rPr lang="en-US" sz="16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las</a:t>
            </a:r>
            <a:r>
              <a:rPr lang="en-US" sz="16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siguientes</a:t>
            </a:r>
            <a:r>
              <a:rPr lang="en-US" sz="16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preguntas</a:t>
            </a:r>
            <a:r>
              <a:rPr lang="en-US" sz="16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para </a:t>
            </a:r>
            <a:r>
              <a:rPr lang="en-US" sz="16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cada</a:t>
            </a:r>
            <a:r>
              <a:rPr lang="en-US" sz="16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imagen</a:t>
            </a:r>
            <a:r>
              <a:rPr lang="en-US" sz="16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45721" indent="0" algn="just">
              <a:buNone/>
            </a:pPr>
            <a:endParaRPr lang="en-US" sz="1600" b="1" dirty="0" smtClean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1" indent="0" algn="just">
              <a:buNone/>
            </a:pPr>
            <a:r>
              <a:rPr lang="en-US" sz="16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¿</a:t>
            </a:r>
            <a:r>
              <a:rPr lang="en-US" sz="16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Dónde</a:t>
            </a:r>
            <a:r>
              <a:rPr lang="en-US" sz="16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está</a:t>
            </a:r>
            <a:r>
              <a:rPr lang="en-US" sz="16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					</a:t>
            </a:r>
            <a:r>
              <a:rPr lang="en-US" sz="1600" b="1" dirty="0" err="1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Ejemplo</a:t>
            </a:r>
            <a:r>
              <a:rPr lang="en-US" sz="1600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	</a:t>
            </a:r>
            <a:r>
              <a:rPr lang="en-US" sz="1600" b="1" dirty="0" err="1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</a:t>
            </a:r>
            <a:r>
              <a:rPr lang="en-US" sz="1600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madre</a:t>
            </a:r>
            <a:r>
              <a:rPr lang="en-US" sz="1600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está</a:t>
            </a:r>
            <a:r>
              <a:rPr lang="en-US" sz="1600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en la </a:t>
            </a:r>
            <a:r>
              <a:rPr lang="en-US" sz="1600" b="1" dirty="0" err="1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cama</a:t>
            </a:r>
            <a:r>
              <a:rPr lang="en-US" sz="1600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sz="1600" b="1" dirty="0" err="1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</a:t>
            </a:r>
            <a:r>
              <a:rPr lang="en-US" sz="1600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dormitorio</a:t>
            </a:r>
            <a:r>
              <a:rPr lang="en-US" sz="1600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45721" indent="0" algn="just">
              <a:buNone/>
            </a:pPr>
            <a:r>
              <a:rPr lang="en-US" sz="16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¿</a:t>
            </a:r>
            <a:r>
              <a:rPr lang="en-US" sz="16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Cómo</a:t>
            </a:r>
            <a:r>
              <a:rPr lang="en-US" sz="16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está</a:t>
            </a:r>
            <a:r>
              <a:rPr lang="en-US" sz="16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						</a:t>
            </a:r>
            <a:r>
              <a:rPr lang="en-US" sz="1600" b="1" dirty="0" err="1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</a:t>
            </a:r>
            <a:r>
              <a:rPr lang="en-US" sz="1600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madre</a:t>
            </a:r>
            <a:r>
              <a:rPr lang="en-US" sz="1600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está</a:t>
            </a:r>
            <a:r>
              <a:rPr lang="en-US" sz="1600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enferma</a:t>
            </a:r>
            <a:r>
              <a:rPr lang="en-US" sz="1600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r>
              <a:rPr lang="en-US" sz="1600" b="1" dirty="0" err="1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por</a:t>
            </a:r>
            <a:r>
              <a:rPr lang="en-US" sz="1600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eso</a:t>
            </a:r>
            <a:r>
              <a:rPr lang="en-US" sz="1600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b="1" dirty="0" err="1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está</a:t>
            </a:r>
            <a:r>
              <a:rPr lang="en-US" sz="1600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cansada</a:t>
            </a:r>
            <a:r>
              <a:rPr lang="en-US" sz="1600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y </a:t>
            </a:r>
            <a:r>
              <a:rPr lang="en-US" sz="1600" b="1" dirty="0" err="1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triste</a:t>
            </a:r>
            <a:r>
              <a:rPr lang="en-US" sz="1600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45721" indent="0" algn="just">
              <a:buNone/>
            </a:pPr>
            <a:r>
              <a:rPr lang="en-US" sz="16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¿</a:t>
            </a:r>
            <a:r>
              <a:rPr lang="en-US" sz="16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Qué</a:t>
            </a:r>
            <a:r>
              <a:rPr lang="en-US" sz="16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está</a:t>
            </a:r>
            <a:r>
              <a:rPr lang="en-US" sz="16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haciendo</a:t>
            </a:r>
            <a:r>
              <a:rPr lang="en-US" sz="16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					</a:t>
            </a:r>
            <a:r>
              <a:rPr lang="en-US" sz="1600" b="1" dirty="0" err="1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</a:t>
            </a:r>
            <a:r>
              <a:rPr lang="en-US" sz="1600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madre</a:t>
            </a:r>
            <a:r>
              <a:rPr lang="en-US" sz="1600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está</a:t>
            </a:r>
            <a:r>
              <a:rPr lang="en-US" sz="1600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tomando</a:t>
            </a:r>
            <a:r>
              <a:rPr lang="en-US" sz="1600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medicina</a:t>
            </a:r>
            <a:r>
              <a:rPr lang="en-US" sz="1600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para </a:t>
            </a:r>
            <a:r>
              <a:rPr lang="en-US" sz="1600" b="1" dirty="0" err="1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estar</a:t>
            </a:r>
            <a:r>
              <a:rPr lang="en-US" sz="1600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bien</a:t>
            </a:r>
            <a:r>
              <a:rPr lang="en-US" sz="1600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45721" indent="0" algn="just">
              <a:buNone/>
            </a:pPr>
            <a:endParaRPr lang="en-US" sz="1600" b="1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1" indent="0" algn="just">
              <a:buNone/>
            </a:pPr>
            <a:endParaRPr lang="en-US" sz="1600" b="1" dirty="0" smtClean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1" indent="0" algn="just">
              <a:buNone/>
            </a:pPr>
            <a:endParaRPr lang="en-US" sz="1600" b="1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1" indent="0" algn="just">
              <a:buNone/>
            </a:pPr>
            <a:endParaRPr lang="en-US" sz="1600" b="1" dirty="0" smtClean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1" indent="0" algn="just">
              <a:buNone/>
            </a:pPr>
            <a:endParaRPr lang="en-US" sz="1600" b="1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1" indent="0" algn="just">
              <a:buNone/>
            </a:pPr>
            <a:endParaRPr lang="en-US" sz="1600" b="1" dirty="0" smtClean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1" indent="0" algn="just">
              <a:buNone/>
            </a:pPr>
            <a:endParaRPr lang="en-US" sz="1600" b="1" dirty="0" smtClean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1" indent="0" algn="just">
              <a:buNone/>
            </a:pPr>
            <a:r>
              <a:rPr lang="en-US" sz="16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    </a:t>
            </a:r>
            <a:r>
              <a:rPr lang="en-US" sz="16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Tú</a:t>
            </a:r>
            <a:endParaRPr lang="en-US" sz="1600" b="1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1" algn="just"/>
            <a:r>
              <a:rPr lang="en-US" sz="1600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  </a:t>
            </a:r>
            <a:r>
              <a:rPr lang="en-US" sz="16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					               </a:t>
            </a:r>
            <a:r>
              <a:rPr lang="en-US" sz="16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Mis</a:t>
            </a:r>
            <a:r>
              <a:rPr lang="en-US" sz="16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amigos y </a:t>
            </a:r>
            <a:r>
              <a:rPr lang="en-US" sz="16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yo</a:t>
            </a:r>
            <a:r>
              <a:rPr lang="en-US" sz="16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</a:t>
            </a: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16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Tus </a:t>
            </a:r>
            <a:r>
              <a:rPr lang="en-US" sz="16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compañeros</a:t>
            </a:r>
            <a:r>
              <a:rPr lang="en-US" sz="16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y </a:t>
            </a:r>
            <a:r>
              <a:rPr lang="en-US" sz="16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tú</a:t>
            </a:r>
            <a:endParaRPr lang="en-US" sz="1600" b="1" dirty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1" indent="0" algn="just">
              <a:buNone/>
            </a:pPr>
            <a:r>
              <a:rPr lang="en-US" sz="16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    </a:t>
            </a: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16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       </a:t>
            </a:r>
            <a:r>
              <a:rPr lang="en-US" sz="16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Mis</a:t>
            </a:r>
            <a:r>
              <a:rPr lang="en-US" sz="16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sobrinos</a:t>
            </a:r>
            <a:r>
              <a:rPr lang="en-US" sz="16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	</a:t>
            </a:r>
            <a:endParaRPr lang="en-US" sz="1600" b="1" dirty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1" indent="0" algn="just">
              <a:buNone/>
            </a:pPr>
            <a:endParaRPr lang="en-US" sz="1600" b="1" dirty="0" smtClean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1" indent="0" algn="just">
              <a:buNone/>
            </a:pPr>
            <a:endParaRPr lang="en-US" sz="1600" b="1" dirty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1" indent="0" algn="just">
              <a:buNone/>
            </a:pPr>
            <a:r>
              <a:rPr lang="en-US" sz="16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   </a:t>
            </a:r>
          </a:p>
          <a:p>
            <a:pPr marL="45721" indent="0" algn="just">
              <a:buNone/>
            </a:pPr>
            <a:r>
              <a:rPr lang="en-US" sz="16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	 </a:t>
            </a:r>
            <a:r>
              <a:rPr lang="en-US" sz="16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Yo</a:t>
            </a:r>
            <a:r>
              <a:rPr lang="en-US" sz="16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							  </a:t>
            </a:r>
            <a:r>
              <a:rPr lang="en-US" sz="16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</a:t>
            </a:r>
            <a:r>
              <a:rPr lang="en-US" sz="16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tía</a:t>
            </a:r>
            <a:endParaRPr lang="en-US" sz="1600" b="1" dirty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1" indent="0" algn="just">
              <a:buNone/>
            </a:pPr>
            <a:endParaRPr lang="en-US" sz="2000" b="1" dirty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1" indent="0" algn="just">
              <a:buNone/>
            </a:pPr>
            <a:endParaRPr lang="en-US" sz="2000" b="1" dirty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9056" y="1979407"/>
            <a:ext cx="1142426" cy="112832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128" y="3107729"/>
            <a:ext cx="1387379" cy="138121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0907" y="3356379"/>
            <a:ext cx="2116299" cy="148456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16313" y="2926797"/>
            <a:ext cx="2619375" cy="174307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15873" y="5104821"/>
            <a:ext cx="2073033" cy="137951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8416" y="4850804"/>
            <a:ext cx="2038465" cy="122307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98854" y="3428421"/>
            <a:ext cx="2733675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693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7426" y="344245"/>
            <a:ext cx="11672047" cy="817581"/>
          </a:xfrm>
        </p:spPr>
        <p:txBody>
          <a:bodyPr/>
          <a:lstStyle/>
          <a:p>
            <a:r>
              <a:rPr lang="en-US" b="1" dirty="0" smtClean="0">
                <a:latin typeface="Bradley Hand ITC" panose="03070402050302030203" pitchFamily="66" charset="0"/>
              </a:rPr>
              <a:t>“</a:t>
            </a:r>
            <a:r>
              <a:rPr lang="en-US" b="1" dirty="0" err="1" smtClean="0">
                <a:latin typeface="Bradley Hand ITC" panose="03070402050302030203" pitchFamily="66" charset="0"/>
              </a:rPr>
              <a:t>Ser</a:t>
            </a:r>
            <a:r>
              <a:rPr lang="en-US" b="1" dirty="0" smtClean="0">
                <a:latin typeface="Bradley Hand ITC" panose="03070402050302030203" pitchFamily="66" charset="0"/>
              </a:rPr>
              <a:t>’ y “</a:t>
            </a:r>
            <a:r>
              <a:rPr lang="en-US" b="1" dirty="0" err="1" smtClean="0">
                <a:latin typeface="Bradley Hand ITC" panose="03070402050302030203" pitchFamily="66" charset="0"/>
              </a:rPr>
              <a:t>estar</a:t>
            </a:r>
            <a:r>
              <a:rPr lang="en-US" b="1" dirty="0" smtClean="0">
                <a:latin typeface="Bradley Hand ITC" panose="03070402050302030203" pitchFamily="66" charset="0"/>
              </a:rPr>
              <a:t>”</a:t>
            </a:r>
            <a:endParaRPr lang="en-US" b="1" dirty="0">
              <a:latin typeface="Bradley Hand ITC" panose="03070402050302030203" pitchFamily="66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47425" y="1161826"/>
            <a:ext cx="11672047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1" indent="0" algn="just">
              <a:buNone/>
            </a:pPr>
            <a:r>
              <a:rPr lang="en-US" sz="16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 </a:t>
            </a:r>
            <a:r>
              <a:rPr lang="en-US" sz="16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parejas</a:t>
            </a:r>
            <a:r>
              <a:rPr lang="en-US" sz="16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mirad</a:t>
            </a:r>
            <a:r>
              <a:rPr lang="en-US" sz="16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estas</a:t>
            </a:r>
            <a:r>
              <a:rPr lang="en-US" sz="16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imágenes</a:t>
            </a:r>
            <a:r>
              <a:rPr lang="en-US" sz="16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y</a:t>
            </a:r>
          </a:p>
          <a:p>
            <a:pPr marL="45721" indent="0" algn="just">
              <a:buNone/>
            </a:pPr>
            <a:r>
              <a:rPr lang="en-US" sz="16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decid</a:t>
            </a:r>
            <a:r>
              <a:rPr lang="en-US" sz="16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45721" indent="0" algn="just">
              <a:buNone/>
            </a:pPr>
            <a:endParaRPr lang="en-US" sz="1600" b="1" dirty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1" indent="0" algn="just">
              <a:buNone/>
            </a:pPr>
            <a:r>
              <a:rPr lang="en-US" sz="16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¿</a:t>
            </a:r>
            <a:r>
              <a:rPr lang="en-US" sz="16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Qué</a:t>
            </a:r>
            <a:r>
              <a:rPr lang="en-US" sz="16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estación</a:t>
            </a:r>
            <a:r>
              <a:rPr lang="en-US" sz="16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</a:t>
            </a:r>
            <a:r>
              <a:rPr lang="en-US" sz="16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  <a:p>
            <a:pPr marL="45721" indent="0" algn="just">
              <a:buNone/>
            </a:pPr>
            <a:r>
              <a:rPr lang="en-US" sz="16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¿</a:t>
            </a:r>
            <a:r>
              <a:rPr lang="en-US" sz="16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Qué</a:t>
            </a:r>
            <a:r>
              <a:rPr lang="en-US" sz="16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mes</a:t>
            </a:r>
            <a:r>
              <a:rPr lang="en-US" sz="16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del </a:t>
            </a:r>
            <a:r>
              <a:rPr lang="en-US" sz="16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año</a:t>
            </a:r>
            <a:r>
              <a:rPr lang="en-US" sz="16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</a:t>
            </a:r>
            <a:r>
              <a:rPr lang="en-US" sz="16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  <a:p>
            <a:pPr marL="45721" indent="0" algn="just">
              <a:buNone/>
            </a:pPr>
            <a:r>
              <a:rPr lang="en-US" sz="16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¿</a:t>
            </a:r>
            <a:r>
              <a:rPr lang="en-US" sz="16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Qué</a:t>
            </a:r>
            <a:r>
              <a:rPr lang="en-US" sz="16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tiempo</a:t>
            </a:r>
            <a:r>
              <a:rPr lang="en-US" sz="16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hace</a:t>
            </a:r>
            <a:r>
              <a:rPr lang="en-US" sz="16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  <a:p>
            <a:pPr marL="45721" indent="0" algn="just">
              <a:buNone/>
            </a:pPr>
            <a:r>
              <a:rPr lang="en-US" sz="16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¿</a:t>
            </a:r>
            <a:r>
              <a:rPr lang="en-US" sz="16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Qué</a:t>
            </a:r>
            <a:r>
              <a:rPr lang="en-US" sz="16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hora</a:t>
            </a:r>
            <a:r>
              <a:rPr lang="en-US" sz="16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</a:t>
            </a:r>
            <a:r>
              <a:rPr lang="en-US" sz="16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  <a:p>
            <a:pPr marL="45721" indent="0" algn="just">
              <a:buNone/>
            </a:pPr>
            <a:r>
              <a:rPr lang="en-US" sz="16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¿</a:t>
            </a:r>
            <a:r>
              <a:rPr lang="en-US" sz="16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Qué</a:t>
            </a:r>
            <a:r>
              <a:rPr lang="en-US" sz="16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objetos</a:t>
            </a:r>
            <a:r>
              <a:rPr lang="en-US" sz="16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hay y de </a:t>
            </a:r>
            <a:r>
              <a:rPr lang="en-US" sz="16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qué</a:t>
            </a:r>
            <a:r>
              <a:rPr lang="en-US" sz="16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material son?</a:t>
            </a:r>
          </a:p>
          <a:p>
            <a:pPr marL="45721" indent="0" algn="just">
              <a:buNone/>
            </a:pPr>
            <a:r>
              <a:rPr lang="en-US" sz="16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¿De </a:t>
            </a:r>
            <a:r>
              <a:rPr lang="en-US" sz="16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quién</a:t>
            </a:r>
            <a:r>
              <a:rPr lang="en-US" sz="16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son los </a:t>
            </a:r>
            <a:r>
              <a:rPr lang="en-US" sz="16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objetos</a:t>
            </a:r>
            <a:r>
              <a:rPr lang="en-US" sz="16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  <a:p>
            <a:pPr marL="45721" indent="0" algn="just">
              <a:buNone/>
            </a:pPr>
            <a:r>
              <a:rPr lang="en-US" sz="16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¿Para </a:t>
            </a:r>
            <a:r>
              <a:rPr lang="en-US" sz="16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quién</a:t>
            </a:r>
            <a:r>
              <a:rPr lang="en-US" sz="16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son los </a:t>
            </a:r>
            <a:r>
              <a:rPr lang="en-US" sz="16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objetos</a:t>
            </a:r>
            <a:r>
              <a:rPr lang="en-US" sz="16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  <a:p>
            <a:pPr marL="45721" indent="0" algn="just">
              <a:buNone/>
            </a:pPr>
            <a:endParaRPr lang="en-US" sz="1600" b="1" dirty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1" indent="0" algn="just">
              <a:buNone/>
            </a:pPr>
            <a:r>
              <a:rPr lang="en-US" sz="16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Después</a:t>
            </a:r>
            <a:r>
              <a:rPr lang="en-US" sz="16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seleccionad</a:t>
            </a:r>
            <a:r>
              <a:rPr lang="en-US" sz="16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dos </a:t>
            </a:r>
            <a:r>
              <a:rPr lang="en-US" sz="16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personajes</a:t>
            </a:r>
            <a:endParaRPr lang="en-US" sz="1600" b="1" dirty="0" smtClean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1" indent="0" algn="just">
              <a:buNone/>
            </a:pPr>
            <a:r>
              <a:rPr lang="en-US" sz="16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 </a:t>
            </a:r>
            <a:r>
              <a:rPr lang="en-US" sz="16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describidlos</a:t>
            </a:r>
            <a:r>
              <a:rPr lang="en-US" sz="16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diciendo</a:t>
            </a:r>
            <a:r>
              <a:rPr lang="en-US" sz="16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45721" indent="0" algn="just">
              <a:buNone/>
            </a:pPr>
            <a:endParaRPr lang="en-US" sz="1600" b="1" dirty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1" indent="0" algn="just">
              <a:buNone/>
            </a:pPr>
            <a:r>
              <a:rPr lang="en-US" sz="16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¿</a:t>
            </a:r>
            <a:r>
              <a:rPr lang="en-US" sz="16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dónde</a:t>
            </a:r>
            <a:r>
              <a:rPr lang="en-US" sz="16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están</a:t>
            </a:r>
            <a:r>
              <a:rPr lang="en-US" sz="16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  <a:p>
            <a:pPr marL="45721" indent="0" algn="just">
              <a:buNone/>
            </a:pPr>
            <a:r>
              <a:rPr lang="en-US" sz="16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¿</a:t>
            </a:r>
            <a:r>
              <a:rPr lang="en-US" sz="16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cómo</a:t>
            </a:r>
            <a:r>
              <a:rPr lang="en-US" sz="16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son?</a:t>
            </a:r>
          </a:p>
          <a:p>
            <a:pPr marL="45721" indent="0" algn="just">
              <a:buNone/>
            </a:pPr>
            <a:r>
              <a:rPr lang="en-US" sz="16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¿</a:t>
            </a:r>
            <a:r>
              <a:rPr lang="en-US" sz="16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cómo</a:t>
            </a:r>
            <a:r>
              <a:rPr lang="en-US" sz="16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están</a:t>
            </a:r>
            <a:r>
              <a:rPr lang="en-US" sz="16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  <a:p>
            <a:pPr marL="45721" indent="0" algn="just">
              <a:buNone/>
            </a:pPr>
            <a:r>
              <a:rPr lang="en-US" sz="16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¿de </a:t>
            </a:r>
            <a:r>
              <a:rPr lang="en-US" sz="16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dónde</a:t>
            </a:r>
            <a:r>
              <a:rPr lang="en-US" sz="16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son?</a:t>
            </a:r>
          </a:p>
          <a:p>
            <a:pPr marL="45721" indent="0" algn="just">
              <a:buNone/>
            </a:pPr>
            <a:r>
              <a:rPr lang="en-US" sz="16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¿</a:t>
            </a:r>
            <a:r>
              <a:rPr lang="en-US" sz="16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qué</a:t>
            </a:r>
            <a:r>
              <a:rPr lang="en-US" sz="16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están</a:t>
            </a:r>
            <a:r>
              <a:rPr lang="en-US" sz="16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haciendo</a:t>
            </a:r>
            <a:r>
              <a:rPr lang="en-US" sz="16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  <a:p>
            <a:pPr marL="45721" indent="0" algn="just">
              <a:buNone/>
            </a:pPr>
            <a:endParaRPr lang="en-US" sz="1600" b="1" dirty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1" indent="0" algn="just">
              <a:buNone/>
            </a:pPr>
            <a:r>
              <a:rPr lang="en-US" sz="16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 </a:t>
            </a:r>
            <a:r>
              <a:rPr lang="en-US" sz="16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estas</a:t>
            </a:r>
            <a:r>
              <a:rPr lang="en-US" sz="16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imágenes</a:t>
            </a:r>
            <a:r>
              <a:rPr lang="en-US" sz="16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¿</a:t>
            </a:r>
            <a:r>
              <a:rPr lang="en-US" sz="16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qué</a:t>
            </a:r>
            <a:r>
              <a:rPr lang="en-US" sz="16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</a:t>
            </a:r>
            <a:r>
              <a:rPr lang="en-US" sz="16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necesario</a:t>
            </a:r>
            <a:r>
              <a:rPr lang="en-US" sz="16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?, ¿</a:t>
            </a:r>
            <a:r>
              <a:rPr lang="en-US" sz="16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qué</a:t>
            </a:r>
            <a:r>
              <a:rPr lang="en-US" sz="16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</a:t>
            </a:r>
            <a:r>
              <a:rPr lang="en-US" sz="16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importante</a:t>
            </a:r>
            <a:r>
              <a:rPr lang="en-US" sz="16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?, ¿</a:t>
            </a:r>
            <a:r>
              <a:rPr lang="en-US" sz="16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qué</a:t>
            </a:r>
            <a:r>
              <a:rPr lang="en-US" sz="16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</a:t>
            </a:r>
            <a:r>
              <a:rPr lang="en-US" sz="16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difícil</a:t>
            </a:r>
            <a:r>
              <a:rPr lang="en-US" sz="16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endParaRPr lang="en-US" sz="1600" b="1" dirty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9661" y="472577"/>
            <a:ext cx="4762500" cy="34671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2161" y="1072743"/>
            <a:ext cx="2795186" cy="335422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0312" y="3921988"/>
            <a:ext cx="3437746" cy="2669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215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7426" y="344245"/>
            <a:ext cx="11672047" cy="817581"/>
          </a:xfrm>
        </p:spPr>
        <p:txBody>
          <a:bodyPr>
            <a:normAutofit/>
          </a:bodyPr>
          <a:lstStyle/>
          <a:p>
            <a:r>
              <a:rPr lang="en-US" b="1" dirty="0">
                <a:latin typeface="Bradley Hand ITC" panose="03070402050302030203" pitchFamily="66" charset="0"/>
              </a:rPr>
              <a:t>E</a:t>
            </a:r>
            <a:r>
              <a:rPr lang="en-US" b="1" dirty="0" smtClean="0">
                <a:latin typeface="Bradley Hand ITC" panose="03070402050302030203" pitchFamily="66" charset="0"/>
              </a:rPr>
              <a:t>l </a:t>
            </a:r>
            <a:r>
              <a:rPr lang="en-US" b="1" dirty="0" err="1" smtClean="0">
                <a:latin typeface="Bradley Hand ITC" panose="03070402050302030203" pitchFamily="66" charset="0"/>
              </a:rPr>
              <a:t>verbo</a:t>
            </a:r>
            <a:r>
              <a:rPr lang="en-US" b="1" dirty="0" smtClean="0">
                <a:latin typeface="Bradley Hand ITC" panose="03070402050302030203" pitchFamily="66" charset="0"/>
              </a:rPr>
              <a:t> “</a:t>
            </a:r>
            <a:r>
              <a:rPr lang="en-US" b="1" dirty="0" err="1" smtClean="0">
                <a:latin typeface="Bradley Hand ITC" panose="03070402050302030203" pitchFamily="66" charset="0"/>
              </a:rPr>
              <a:t>estar</a:t>
            </a:r>
            <a:r>
              <a:rPr lang="en-US" b="1" dirty="0" smtClean="0">
                <a:latin typeface="Bradley Hand ITC" panose="03070402050302030203" pitchFamily="66" charset="0"/>
              </a:rPr>
              <a:t>”: </a:t>
            </a:r>
            <a:r>
              <a:rPr lang="en-US" b="1" dirty="0" err="1" smtClean="0">
                <a:latin typeface="Bradley Hand ITC" panose="03070402050302030203" pitchFamily="66" charset="0"/>
              </a:rPr>
              <a:t>presente</a:t>
            </a:r>
            <a:r>
              <a:rPr lang="en-US" b="1" dirty="0" smtClean="0">
                <a:latin typeface="Bradley Hand ITC" panose="03070402050302030203" pitchFamily="66" charset="0"/>
              </a:rPr>
              <a:t> </a:t>
            </a:r>
            <a:r>
              <a:rPr lang="en-US" b="1" dirty="0" err="1" smtClean="0">
                <a:latin typeface="Bradley Hand ITC" panose="03070402050302030203" pitchFamily="66" charset="0"/>
              </a:rPr>
              <a:t>progresivo</a:t>
            </a:r>
            <a:r>
              <a:rPr lang="en-US" b="1" dirty="0" smtClean="0">
                <a:latin typeface="Bradley Hand ITC" panose="03070402050302030203" pitchFamily="66" charset="0"/>
              </a:rPr>
              <a:t> y </a:t>
            </a:r>
            <a:r>
              <a:rPr lang="en-US" b="1" dirty="0" err="1" smtClean="0">
                <a:latin typeface="Bradley Hand ITC" panose="03070402050302030203" pitchFamily="66" charset="0"/>
              </a:rPr>
              <a:t>condición</a:t>
            </a:r>
            <a:endParaRPr lang="en-US" b="1" dirty="0">
              <a:latin typeface="Bradley Hand ITC" panose="03070402050302030203" pitchFamily="66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47425" y="1161826"/>
            <a:ext cx="11672047" cy="29238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1" indent="0" algn="just">
              <a:buNone/>
            </a:pPr>
            <a:endParaRPr lang="en-US" sz="2000" b="1" dirty="0" smtClean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1" indent="0" algn="just">
              <a:buNone/>
            </a:pPr>
            <a:r>
              <a:rPr lang="en-US" sz="16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Vamos</a:t>
            </a:r>
            <a:r>
              <a:rPr lang="en-US" sz="16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  <a:r>
              <a:rPr lang="en-US" sz="16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</a:t>
            </a:r>
            <a:r>
              <a:rPr lang="en-US" sz="16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el </a:t>
            </a:r>
            <a:r>
              <a:rPr lang="en-US" sz="16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cortometraje</a:t>
            </a:r>
            <a:r>
              <a:rPr lang="en-US" sz="16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“El </a:t>
            </a:r>
            <a:r>
              <a:rPr lang="en-US" sz="16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día</a:t>
            </a:r>
            <a:r>
              <a:rPr lang="en-US" sz="16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 los </a:t>
            </a:r>
            <a:r>
              <a:rPr lang="en-US" sz="16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muertos</a:t>
            </a:r>
            <a:r>
              <a:rPr lang="en-US" sz="16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”:</a:t>
            </a:r>
          </a:p>
          <a:p>
            <a:pPr marL="45721" indent="0" algn="ctr">
              <a:buNone/>
            </a:pPr>
            <a:endParaRPr lang="en-US" sz="1600" b="1" dirty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1" indent="0" algn="ctr">
              <a:buNone/>
            </a:pP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http://</a:t>
            </a:r>
            <a:r>
              <a:rPr lang="en-US" sz="16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www.youtube.com/watch?v=2z8Arvgojv4</a:t>
            </a:r>
            <a:endParaRPr lang="en-US" sz="1600" b="1" dirty="0" smtClean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1" indent="0" algn="just">
              <a:buNone/>
            </a:pPr>
            <a:endParaRPr lang="en-US" sz="1600" b="1" dirty="0" smtClean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1" indent="0" algn="just">
              <a:buNone/>
            </a:pPr>
            <a:r>
              <a:rPr lang="en-US" sz="16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Después</a:t>
            </a:r>
            <a:r>
              <a:rPr lang="en-US" sz="16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en </a:t>
            </a:r>
            <a:r>
              <a:rPr lang="en-US" sz="16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grupos</a:t>
            </a:r>
            <a:r>
              <a:rPr lang="en-US" sz="16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sz="16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tres</a:t>
            </a:r>
            <a:r>
              <a:rPr lang="en-US" sz="16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estudiantes</a:t>
            </a:r>
            <a:r>
              <a:rPr lang="en-US" sz="16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vais</a:t>
            </a:r>
            <a:r>
              <a:rPr lang="en-US" sz="16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  <a:r>
              <a:rPr lang="en-US" sz="16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crear</a:t>
            </a:r>
            <a:r>
              <a:rPr lang="en-US" sz="16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oraciones</a:t>
            </a:r>
            <a:r>
              <a:rPr lang="en-US" sz="16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con “</a:t>
            </a:r>
            <a:r>
              <a:rPr lang="en-US" sz="16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estar</a:t>
            </a:r>
            <a:r>
              <a:rPr lang="en-US" sz="16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 para </a:t>
            </a:r>
            <a:r>
              <a:rPr lang="en-US" sz="16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indicar</a:t>
            </a:r>
            <a:r>
              <a:rPr lang="en-US" sz="16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condiciones</a:t>
            </a:r>
            <a:r>
              <a:rPr lang="en-US" sz="16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16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recordad</a:t>
            </a:r>
            <a:r>
              <a:rPr lang="en-US" sz="16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los </a:t>
            </a:r>
            <a:r>
              <a:rPr lang="en-US" sz="16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adjetivos</a:t>
            </a:r>
            <a:r>
              <a:rPr lang="en-US" sz="16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 la </a:t>
            </a:r>
            <a:r>
              <a:rPr lang="en-US" sz="16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página</a:t>
            </a:r>
            <a:r>
              <a:rPr lang="en-US" sz="16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177 del </a:t>
            </a:r>
            <a:r>
              <a:rPr lang="en-US" sz="16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libro</a:t>
            </a:r>
            <a:r>
              <a:rPr lang="en-US" sz="16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sz="16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texto</a:t>
            </a:r>
            <a:r>
              <a:rPr lang="en-US" sz="16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y </a:t>
            </a:r>
            <a:r>
              <a:rPr lang="en-US" sz="16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qué</a:t>
            </a:r>
            <a:r>
              <a:rPr lang="en-US" sz="16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están</a:t>
            </a:r>
            <a:r>
              <a:rPr lang="en-US" sz="16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haciendo</a:t>
            </a:r>
            <a:r>
              <a:rPr lang="en-US" sz="16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los </a:t>
            </a:r>
            <a:r>
              <a:rPr lang="en-US" sz="16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personajes</a:t>
            </a:r>
            <a:r>
              <a:rPr lang="en-US" sz="16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del </a:t>
            </a:r>
            <a:r>
              <a:rPr lang="en-US" sz="16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vídeo</a:t>
            </a:r>
            <a:r>
              <a:rPr lang="en-US" sz="16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45721" indent="0" algn="just">
              <a:buNone/>
            </a:pPr>
            <a:endParaRPr lang="en-US" sz="1600" b="1" dirty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1" indent="0" algn="just">
              <a:buNone/>
            </a:pPr>
            <a:r>
              <a:rPr lang="en-US" sz="1600" b="1" dirty="0" err="1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Ejemplo</a:t>
            </a:r>
            <a:r>
              <a:rPr lang="en-US" sz="1600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	La </a:t>
            </a:r>
            <a:r>
              <a:rPr lang="en-US" sz="1600" b="1" dirty="0" err="1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puerta</a:t>
            </a:r>
            <a:r>
              <a:rPr lang="en-US" sz="1600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al </a:t>
            </a:r>
            <a:r>
              <a:rPr lang="en-US" sz="1600" b="1" dirty="0" err="1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lado</a:t>
            </a:r>
            <a:r>
              <a:rPr lang="en-US" sz="1600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 la piñata </a:t>
            </a:r>
            <a:r>
              <a:rPr lang="en-US" sz="1600" b="1" dirty="0" err="1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está</a:t>
            </a:r>
            <a:r>
              <a:rPr lang="en-US" sz="1600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cerrada</a:t>
            </a:r>
            <a:r>
              <a:rPr lang="en-US" sz="1600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Los </a:t>
            </a:r>
            <a:r>
              <a:rPr lang="en-US" sz="1600" b="1" dirty="0" err="1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esqueletos</a:t>
            </a:r>
            <a:r>
              <a:rPr lang="en-US" sz="1600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están</a:t>
            </a:r>
            <a:r>
              <a:rPr lang="en-US" sz="1600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jugando</a:t>
            </a:r>
            <a:r>
              <a:rPr lang="en-US" sz="1600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45721" indent="0" algn="just">
              <a:buNone/>
            </a:pPr>
            <a:endParaRPr lang="en-US" sz="1600" b="1" dirty="0" smtClean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1" indent="0" algn="just">
              <a:buNone/>
            </a:pPr>
            <a:endParaRPr lang="en-US" sz="2000" b="1" dirty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4181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7426" y="344245"/>
            <a:ext cx="11672047" cy="817581"/>
          </a:xfrm>
        </p:spPr>
        <p:txBody>
          <a:bodyPr>
            <a:normAutofit/>
          </a:bodyPr>
          <a:lstStyle/>
          <a:p>
            <a:pPr marL="45721" algn="just"/>
            <a:r>
              <a:rPr lang="es-ES_tradnl" sz="4000" b="1" dirty="0" smtClean="0">
                <a:latin typeface="Bradley Hand ITC" panose="03070402050302030203" pitchFamily="66" charset="0"/>
              </a:rPr>
              <a:t>“Ser” y “estar”: entrevista a tu compañero</a:t>
            </a:r>
            <a:endParaRPr lang="en-US" sz="4000" b="1" dirty="0">
              <a:latin typeface="Bradley Hand ITC" panose="03070402050302030203" pitchFamily="66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47425" y="1161826"/>
            <a:ext cx="11672047" cy="615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1600" dirty="0"/>
              <a:t> </a:t>
            </a:r>
            <a:r>
              <a:rPr lang="es-ES_tradnl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Entrevista </a:t>
            </a:r>
            <a:r>
              <a:rPr lang="es-ES_tradnl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tu compañero haciéndole las siguientes preguntas:</a:t>
            </a:r>
            <a:endParaRPr lang="en-US" dirty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s-ES_tradnl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dirty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s-ES_tradnl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¿De </a:t>
            </a:r>
            <a:r>
              <a:rPr lang="es-ES_tradnl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dónde eres</a:t>
            </a:r>
            <a:r>
              <a:rPr lang="es-ES_tradnl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  <a:p>
            <a:pPr marL="342900" indent="-342900">
              <a:buAutoNum type="arabicPeriod"/>
            </a:pPr>
            <a:endParaRPr lang="en-US" b="1" dirty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s-ES_tradnl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s-ES_tradnl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¿Cuántos años tienes</a:t>
            </a:r>
            <a:r>
              <a:rPr lang="es-ES_tradnl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  <a:p>
            <a:endParaRPr lang="en-US" b="1" dirty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s-ES_tradnl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s-ES_tradnl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s-ES_tradnl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¿Cuántos miembros hay en tu familia? ¿Quiénes son?</a:t>
            </a:r>
          </a:p>
          <a:p>
            <a:endParaRPr lang="en-US" b="1" dirty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s-ES_tradnl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 ¿Cómo </a:t>
            </a:r>
            <a:r>
              <a:rPr lang="es-ES_tradnl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son tus padres</a:t>
            </a:r>
            <a:r>
              <a:rPr lang="es-ES_tradnl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 </a:t>
            </a:r>
            <a:r>
              <a:rPr lang="es-ES_tradnl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¿Qué son tus </a:t>
            </a:r>
            <a:r>
              <a:rPr lang="es-ES_tradnl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padres (cuál es su profesión)?</a:t>
            </a:r>
          </a:p>
          <a:p>
            <a:endParaRPr lang="en-US" b="1" dirty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s-ES_tradnl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</a:t>
            </a:r>
            <a:r>
              <a:rPr lang="es-ES_tradnl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¿Dónde están tus padres ahora</a:t>
            </a:r>
            <a:r>
              <a:rPr lang="es-ES_tradnl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  <a:p>
            <a:endParaRPr lang="es-ES_tradnl" b="1" dirty="0" smtClean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s-ES_tradnl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¿Qué están haciendo?</a:t>
            </a:r>
          </a:p>
          <a:p>
            <a:endParaRPr lang="en-US" b="1" dirty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s-ES_tradnl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¿Cómo eres tú?¿Cómo </a:t>
            </a:r>
            <a:r>
              <a:rPr lang="es-ES_tradnl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estás </a:t>
            </a:r>
            <a:r>
              <a:rPr lang="es-ES_tradnl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hoy?</a:t>
            </a:r>
          </a:p>
          <a:p>
            <a:endParaRPr lang="es-ES_tradnl" b="1" dirty="0" smtClean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s-ES_tradnl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7. ¿Cuántas clases estás tomando este semestre?</a:t>
            </a:r>
          </a:p>
          <a:p>
            <a:endParaRPr lang="en-US" b="1" dirty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s-ES_tradnl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8. ¿</a:t>
            </a:r>
            <a:r>
              <a:rPr lang="es-ES_tradnl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Cómo son tus clases?</a:t>
            </a:r>
            <a:endParaRPr lang="en-US" b="1" dirty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s-ES_tradnl" sz="16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s-ES_tradnl" sz="16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600" b="1" dirty="0" smtClean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1" indent="0" algn="just">
              <a:buNone/>
            </a:pPr>
            <a:endParaRPr lang="en-US" sz="2000" b="1" dirty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4057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7426" y="344245"/>
            <a:ext cx="11672047" cy="817581"/>
          </a:xfrm>
        </p:spPr>
        <p:txBody>
          <a:bodyPr>
            <a:normAutofit/>
          </a:bodyPr>
          <a:lstStyle/>
          <a:p>
            <a:pPr marL="45721" algn="just"/>
            <a:r>
              <a:rPr lang="es-ES_tradnl" sz="4000" b="1" dirty="0" smtClean="0">
                <a:latin typeface="Bradley Hand ITC" panose="03070402050302030203" pitchFamily="66" charset="0"/>
              </a:rPr>
              <a:t>“Ser”, “estar”, “tener” y “hay”</a:t>
            </a:r>
            <a:endParaRPr lang="en-US" sz="4000" dirty="0">
              <a:latin typeface="Bradley Hand ITC" panose="03070402050302030203" pitchFamily="66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47425" y="1161826"/>
            <a:ext cx="11672047" cy="64325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 </a:t>
            </a:r>
            <a:r>
              <a:rPr lang="en-US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parejas</a:t>
            </a:r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completad</a:t>
            </a:r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las</a:t>
            </a:r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siguientes</a:t>
            </a:r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oraciones</a:t>
            </a:r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con “</a:t>
            </a:r>
            <a:r>
              <a:rPr lang="en-US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</a:t>
            </a:r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”, “</a:t>
            </a:r>
            <a:r>
              <a:rPr lang="en-US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estar</a:t>
            </a:r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”,  “</a:t>
            </a:r>
            <a:r>
              <a:rPr lang="en-US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tener</a:t>
            </a:r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 y “hay”:</a:t>
            </a:r>
          </a:p>
          <a:p>
            <a:endParaRPr lang="en-US" b="1" dirty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AutoNum type="arabicPeriod"/>
            </a:pPr>
            <a:r>
              <a:rPr lang="en-US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Yo</a:t>
            </a:r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__________ </a:t>
            </a:r>
            <a:r>
              <a:rPr lang="en-US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guapo</a:t>
            </a:r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					18. </a:t>
            </a:r>
            <a:r>
              <a:rPr lang="en-US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Nosotros</a:t>
            </a:r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__________ en </a:t>
            </a:r>
            <a:r>
              <a:rPr lang="en-US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clase</a:t>
            </a:r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AutoNum type="arabicPeriod"/>
            </a:pPr>
            <a:r>
              <a:rPr lang="en-US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Nosotros</a:t>
            </a:r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__________ </a:t>
            </a:r>
            <a:r>
              <a:rPr lang="en-US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frío</a:t>
            </a:r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				19. </a:t>
            </a:r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__________ </a:t>
            </a:r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un </a:t>
            </a:r>
            <a:r>
              <a:rPr lang="en-US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coche</a:t>
            </a:r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en el </a:t>
            </a:r>
            <a:r>
              <a:rPr lang="en-US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garaje</a:t>
            </a:r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	</a:t>
            </a:r>
          </a:p>
          <a:p>
            <a:pPr marL="342900" indent="-342900">
              <a:buAutoNum type="arabicPeriod"/>
            </a:pPr>
            <a:r>
              <a:rPr lang="en-US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Ellos</a:t>
            </a:r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__________ en </a:t>
            </a:r>
            <a:r>
              <a:rPr lang="en-US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clase</a:t>
            </a:r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				20. </a:t>
            </a:r>
            <a:r>
              <a:rPr lang="en-US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Mis</a:t>
            </a:r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padres __________ </a:t>
            </a:r>
            <a:r>
              <a:rPr lang="en-US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tristes</a:t>
            </a:r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AutoNum type="arabicPeriod"/>
            </a:pPr>
            <a:r>
              <a:rPr lang="en-US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Vosotros</a:t>
            </a:r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__________ </a:t>
            </a:r>
            <a:r>
              <a:rPr lang="en-US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preocupados</a:t>
            </a:r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			21. </a:t>
            </a:r>
            <a:r>
              <a:rPr lang="en-US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Yo</a:t>
            </a:r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__________ </a:t>
            </a:r>
            <a:r>
              <a:rPr lang="en-US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atlético</a:t>
            </a:r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AutoNum type="arabicPeriod"/>
            </a:pPr>
            <a:r>
              <a:rPr lang="en-US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Tú</a:t>
            </a:r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__________ </a:t>
            </a:r>
            <a:r>
              <a:rPr lang="en-US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nicaragüense</a:t>
            </a:r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				22. </a:t>
            </a:r>
            <a:r>
              <a:rPr lang="en-US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Ustedes</a:t>
            </a:r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__________ de Uruguay.</a:t>
            </a:r>
          </a:p>
          <a:p>
            <a:pPr marL="342900" indent="-342900">
              <a:buAutoNum type="arabicPeriod"/>
            </a:pPr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Ella __________ </a:t>
            </a:r>
            <a:r>
              <a:rPr lang="en-US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secretaria</a:t>
            </a:r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				23. La </a:t>
            </a:r>
            <a:r>
              <a:rPr lang="en-US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mascota</a:t>
            </a:r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__________ para </a:t>
            </a:r>
            <a:r>
              <a:rPr lang="en-US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mis</a:t>
            </a:r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hijos</a:t>
            </a:r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AutoNum type="arabicPeriod"/>
            </a:pPr>
            <a:r>
              <a:rPr lang="en-US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Ustedes</a:t>
            </a:r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__________ </a:t>
            </a:r>
            <a:r>
              <a:rPr lang="en-US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enfermos</a:t>
            </a:r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				24. </a:t>
            </a:r>
            <a:r>
              <a:rPr lang="en-US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Vosotros</a:t>
            </a:r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__________ </a:t>
            </a:r>
            <a:r>
              <a:rPr lang="en-US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miedo</a:t>
            </a:r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 los </a:t>
            </a:r>
            <a:r>
              <a:rPr lang="en-US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perros</a:t>
            </a:r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AutoNum type="arabicPeriod"/>
            </a:pPr>
            <a:r>
              <a:rPr lang="en-US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Tú</a:t>
            </a:r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__________ </a:t>
            </a:r>
            <a:r>
              <a:rPr lang="en-US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cansada</a:t>
            </a:r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					25.  </a:t>
            </a:r>
            <a:r>
              <a:rPr lang="en-US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</a:t>
            </a:r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yerno</a:t>
            </a:r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__________ </a:t>
            </a:r>
            <a:r>
              <a:rPr lang="en-US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profesor</a:t>
            </a:r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AutoNum type="arabicPeriod"/>
            </a:pPr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__________ </a:t>
            </a:r>
            <a:r>
              <a:rPr lang="en-US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muchos</a:t>
            </a:r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libros</a:t>
            </a:r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en la mesa.			26. __________ dos </a:t>
            </a:r>
            <a:r>
              <a:rPr lang="en-US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niños</a:t>
            </a:r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en el </a:t>
            </a:r>
            <a:r>
              <a:rPr lang="en-US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parque</a:t>
            </a:r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b="1" dirty="0" smtClean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AutoNum type="arabicPeriod"/>
            </a:pPr>
            <a:r>
              <a:rPr lang="en-US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Vosotros</a:t>
            </a:r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__________ </a:t>
            </a:r>
            <a:r>
              <a:rPr lang="en-US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ganas</a:t>
            </a:r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trabajar</a:t>
            </a:r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			27. </a:t>
            </a:r>
            <a:r>
              <a:rPr lang="en-US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Nosotros</a:t>
            </a:r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__________ </a:t>
            </a:r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mucho </a:t>
            </a:r>
            <a:r>
              <a:rPr lang="en-US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calor</a:t>
            </a:r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	</a:t>
            </a:r>
          </a:p>
          <a:p>
            <a:pPr marL="342900" indent="-342900">
              <a:buAutoNum type="arabicPeriod"/>
            </a:pPr>
            <a:r>
              <a:rPr lang="en-US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Nosotras</a:t>
            </a:r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__________ </a:t>
            </a:r>
            <a:r>
              <a:rPr lang="en-US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altas</a:t>
            </a:r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				28. La </a:t>
            </a:r>
            <a:r>
              <a:rPr lang="en-US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puerta</a:t>
            </a:r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__________ </a:t>
            </a:r>
            <a:r>
              <a:rPr lang="en-US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abierta</a:t>
            </a:r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AutoNum type="arabicPeriod"/>
            </a:pPr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 </a:t>
            </a:r>
            <a:r>
              <a:rPr lang="en-US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bebé</a:t>
            </a:r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__________ </a:t>
            </a:r>
            <a:r>
              <a:rPr lang="en-US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sueño</a:t>
            </a:r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				29. </a:t>
            </a:r>
            <a:r>
              <a:rPr lang="en-US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Trabajo</a:t>
            </a:r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mucho y __________ </a:t>
            </a:r>
            <a:r>
              <a:rPr lang="en-US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cansado</a:t>
            </a:r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AutoNum type="arabicPeriod"/>
            </a:pPr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__________ </a:t>
            </a:r>
            <a:r>
              <a:rPr lang="en-US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sillas</a:t>
            </a:r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cerca</a:t>
            </a:r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 la </a:t>
            </a:r>
            <a:r>
              <a:rPr lang="en-US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ventana</a:t>
            </a:r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			30. </a:t>
            </a:r>
            <a:r>
              <a:rPr lang="en-US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Tú</a:t>
            </a:r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__________ mucho </a:t>
            </a:r>
            <a:r>
              <a:rPr lang="en-US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trabajo</a:t>
            </a:r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ahora</a:t>
            </a:r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AutoNum type="arabicPeriod"/>
            </a:pPr>
            <a:r>
              <a:rPr lang="en-US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Mis</a:t>
            </a:r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abuelos</a:t>
            </a:r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__________ </a:t>
            </a:r>
            <a:r>
              <a:rPr lang="en-US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ochenta</a:t>
            </a:r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y </a:t>
            </a:r>
            <a:r>
              <a:rPr lang="en-US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cinco</a:t>
            </a:r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años</a:t>
            </a:r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		31. __________ </a:t>
            </a:r>
            <a:r>
              <a:rPr lang="en-US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necesario</a:t>
            </a:r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hacer</a:t>
            </a:r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la </a:t>
            </a:r>
            <a:r>
              <a:rPr lang="en-US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tarea</a:t>
            </a:r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AutoNum type="arabicPeriod"/>
            </a:pPr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Yo</a:t>
            </a:r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__________ sed.					32. __________ </a:t>
            </a:r>
            <a:r>
              <a:rPr lang="en-US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las</a:t>
            </a:r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dos de la </a:t>
            </a:r>
            <a:r>
              <a:rPr lang="en-US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tarde</a:t>
            </a:r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AutoNum type="arabicPeriod"/>
            </a:pPr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 </a:t>
            </a:r>
            <a:r>
              <a:rPr lang="en-US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cuarto</a:t>
            </a:r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__________ </a:t>
            </a:r>
            <a:r>
              <a:rPr lang="en-US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desordenado</a:t>
            </a:r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			33. La </a:t>
            </a:r>
            <a:r>
              <a:rPr lang="en-US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bicicleta</a:t>
            </a:r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__________ de metal.</a:t>
            </a:r>
          </a:p>
          <a:p>
            <a:pPr marL="342900" indent="-342900">
              <a:buAutoNum type="arabicPeriod"/>
            </a:pPr>
            <a:r>
              <a:rPr lang="en-US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Tú</a:t>
            </a:r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__________ </a:t>
            </a:r>
            <a:r>
              <a:rPr lang="en-US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ordenado</a:t>
            </a:r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				34. __________ </a:t>
            </a:r>
            <a:r>
              <a:rPr lang="en-US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invierno</a:t>
            </a:r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AutoNum type="arabicPeriod"/>
            </a:pPr>
            <a:endParaRPr lang="en-US" b="1" dirty="0" smtClean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s-ES_tradnl" sz="16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s-ES_tradnl" sz="16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600" b="1" dirty="0" smtClean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1" indent="0" algn="just">
              <a:buNone/>
            </a:pPr>
            <a:endParaRPr lang="en-US" sz="2000" b="1" dirty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4004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7426" y="344245"/>
            <a:ext cx="11672047" cy="999813"/>
          </a:xfrm>
        </p:spPr>
        <p:txBody>
          <a:bodyPr>
            <a:noAutofit/>
          </a:bodyPr>
          <a:lstStyle/>
          <a:p>
            <a:pPr marL="45721" algn="just"/>
            <a:r>
              <a:rPr lang="es-ES_tradnl" sz="3600" b="1" dirty="0" smtClean="0">
                <a:latin typeface="Bradley Hand ITC" panose="03070402050302030203" pitchFamily="66" charset="0"/>
              </a:rPr>
              <a:t>Comparaciones de superioridad (más … que) e inferioridad (menos … que)</a:t>
            </a:r>
            <a:endParaRPr lang="en-US" sz="3600" dirty="0">
              <a:latin typeface="Bradley Hand ITC" panose="03070402050302030203" pitchFamily="66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47425" y="1161826"/>
            <a:ext cx="11672047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1600" dirty="0"/>
              <a:t> </a:t>
            </a:r>
            <a:endParaRPr lang="en-US" b="1" dirty="0" smtClean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s-ES_tradnl" sz="16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s-ES_tradnl" sz="16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600" b="1" dirty="0" smtClean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1" indent="0" algn="just">
              <a:buNone/>
            </a:pPr>
            <a:endParaRPr lang="en-US" sz="2000" b="1" dirty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15886" y="1540442"/>
            <a:ext cx="5808000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Obelix</a:t>
            </a:r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</a:t>
            </a:r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más</a:t>
            </a: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gordo</a:t>
            </a: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</a:t>
            </a:r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Asterix</a:t>
            </a:r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(</a:t>
            </a:r>
            <a:r>
              <a:rPr lang="en-US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adjetivo</a:t>
            </a:r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endParaRPr lang="en-US" b="1" dirty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 err="1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Obelix</a:t>
            </a:r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come </a:t>
            </a:r>
            <a:r>
              <a:rPr lang="en-US" b="1" dirty="0" err="1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más</a:t>
            </a: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carne </a:t>
            </a:r>
            <a:r>
              <a:rPr lang="en-US" b="1" dirty="0" err="1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</a:t>
            </a:r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Asterix</a:t>
            </a:r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(</a:t>
            </a:r>
            <a:r>
              <a:rPr lang="en-US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sustantivo</a:t>
            </a:r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endParaRPr lang="en-US" b="1" dirty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 err="1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Obelix</a:t>
            </a:r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corre</a:t>
            </a:r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más</a:t>
            </a: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lentamente </a:t>
            </a:r>
            <a:r>
              <a:rPr lang="en-US" b="1" dirty="0" err="1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</a:t>
            </a:r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Asterix</a:t>
            </a:r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(</a:t>
            </a:r>
            <a:r>
              <a:rPr lang="en-US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adverbio</a:t>
            </a:r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endParaRPr lang="en-US" b="1" dirty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 err="1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Obelix</a:t>
            </a:r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pesa</a:t>
            </a: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más</a:t>
            </a: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</a:t>
            </a:r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Asterix</a:t>
            </a:r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(</a:t>
            </a:r>
            <a:r>
              <a:rPr lang="en-US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verbo</a:t>
            </a:r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endParaRPr lang="en-US" b="1" dirty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b="1" dirty="0" smtClean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 err="1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Asterix</a:t>
            </a:r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</a:t>
            </a:r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menos</a:t>
            </a: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gordo</a:t>
            </a: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</a:t>
            </a:r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Obelix</a:t>
            </a:r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(</a:t>
            </a:r>
            <a:r>
              <a:rPr lang="en-US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adjetivo</a:t>
            </a:r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endParaRPr lang="en-US" b="1" dirty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 err="1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Asterix</a:t>
            </a:r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come </a:t>
            </a:r>
            <a:r>
              <a:rPr lang="en-US" b="1" dirty="0" err="1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menos</a:t>
            </a: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carne </a:t>
            </a:r>
            <a:r>
              <a:rPr lang="en-US" b="1" dirty="0" err="1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</a:t>
            </a:r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Obelix</a:t>
            </a:r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(</a:t>
            </a:r>
            <a:r>
              <a:rPr lang="en-US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sustantivo</a:t>
            </a:r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endParaRPr lang="en-US" b="1" dirty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 err="1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Asterix</a:t>
            </a:r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corre</a:t>
            </a:r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menos</a:t>
            </a: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lentamente </a:t>
            </a:r>
            <a:r>
              <a:rPr lang="en-US" b="1" dirty="0" err="1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</a:t>
            </a:r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Obelix</a:t>
            </a:r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(</a:t>
            </a:r>
            <a:r>
              <a:rPr lang="en-US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adverbio</a:t>
            </a:r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endParaRPr lang="en-US" b="1" dirty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 err="1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Asterix</a:t>
            </a:r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pesa</a:t>
            </a: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menos</a:t>
            </a: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</a:t>
            </a:r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Obelix</a:t>
            </a:r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(</a:t>
            </a:r>
            <a:r>
              <a:rPr lang="en-US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verbo</a:t>
            </a:r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b="1" dirty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6390" y="1344058"/>
            <a:ext cx="4022019" cy="4536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015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7426" y="344245"/>
            <a:ext cx="11672047" cy="817581"/>
          </a:xfrm>
        </p:spPr>
        <p:txBody>
          <a:bodyPr>
            <a:noAutofit/>
          </a:bodyPr>
          <a:lstStyle/>
          <a:p>
            <a:pPr marL="45721" algn="just"/>
            <a:r>
              <a:rPr lang="es-ES_tradnl" sz="3600" b="1" dirty="0" smtClean="0">
                <a:latin typeface="Bradley Hand ITC" panose="03070402050302030203" pitchFamily="66" charset="0"/>
              </a:rPr>
              <a:t>Comparaciones de igualdad (tanto … como)</a:t>
            </a:r>
            <a:endParaRPr lang="en-US" sz="3600" dirty="0">
              <a:latin typeface="Bradley Hand ITC" panose="03070402050302030203" pitchFamily="66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47425" y="1161826"/>
            <a:ext cx="11672047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1600" dirty="0"/>
              <a:t> </a:t>
            </a:r>
            <a:endParaRPr lang="en-US" b="1" dirty="0" smtClean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s-ES_tradnl" sz="16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s-ES_tradnl" sz="16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600" b="1" dirty="0" smtClean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1" indent="0" algn="just">
              <a:buNone/>
            </a:pPr>
            <a:endParaRPr lang="en-US" sz="2000" b="1" dirty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15886" y="1540442"/>
            <a:ext cx="8759770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 </a:t>
            </a:r>
            <a:r>
              <a:rPr lang="en-US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hermano</a:t>
            </a:r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 la </a:t>
            </a:r>
            <a:r>
              <a:rPr lang="en-US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izquierda</a:t>
            </a:r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</a:t>
            </a:r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tan </a:t>
            </a:r>
            <a:r>
              <a:rPr lang="en-US" b="1" dirty="0" err="1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travieso</a:t>
            </a: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como</a:t>
            </a:r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el </a:t>
            </a:r>
            <a:r>
              <a:rPr lang="en-US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hermano</a:t>
            </a:r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 la </a:t>
            </a:r>
            <a:r>
              <a:rPr lang="en-US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derecha</a:t>
            </a:r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(</a:t>
            </a:r>
            <a:r>
              <a:rPr lang="en-US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adjetivo</a:t>
            </a:r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endParaRPr lang="en-US" b="1" dirty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 </a:t>
            </a:r>
            <a:r>
              <a:rPr lang="en-US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hermano</a:t>
            </a:r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 la </a:t>
            </a:r>
            <a:r>
              <a:rPr lang="en-US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izquierda</a:t>
            </a:r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tiene</a:t>
            </a:r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tanto</a:t>
            </a: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pelo</a:t>
            </a: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como</a:t>
            </a: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 </a:t>
            </a:r>
            <a:r>
              <a:rPr lang="en-US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hermano</a:t>
            </a:r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 la </a:t>
            </a:r>
            <a:r>
              <a:rPr lang="en-US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derecha</a:t>
            </a:r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(</a:t>
            </a:r>
            <a:r>
              <a:rPr lang="en-US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sustantivo</a:t>
            </a:r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endParaRPr lang="en-US" b="1" dirty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 </a:t>
            </a:r>
            <a:r>
              <a:rPr lang="en-US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hermano</a:t>
            </a:r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 la </a:t>
            </a:r>
            <a:r>
              <a:rPr lang="en-US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izquierda</a:t>
            </a:r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habla</a:t>
            </a:r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tan alto </a:t>
            </a:r>
            <a:r>
              <a:rPr lang="en-US" b="1" dirty="0" err="1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como</a:t>
            </a:r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el </a:t>
            </a:r>
            <a:r>
              <a:rPr lang="en-US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hermano</a:t>
            </a:r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 la </a:t>
            </a:r>
            <a:r>
              <a:rPr lang="en-US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derecha</a:t>
            </a:r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(</a:t>
            </a:r>
            <a:r>
              <a:rPr lang="en-US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adverbio</a:t>
            </a:r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endParaRPr lang="en-US" b="1" dirty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 </a:t>
            </a:r>
            <a:r>
              <a:rPr lang="en-US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hermano</a:t>
            </a:r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 la </a:t>
            </a:r>
            <a:r>
              <a:rPr lang="en-US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izquierda</a:t>
            </a:r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 </a:t>
            </a:r>
            <a:r>
              <a:rPr lang="en-US" b="1" dirty="0" err="1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enfada</a:t>
            </a: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tanto</a:t>
            </a: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como</a:t>
            </a: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 </a:t>
            </a:r>
            <a:r>
              <a:rPr lang="en-US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hermano</a:t>
            </a:r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 la </a:t>
            </a:r>
            <a:r>
              <a:rPr lang="en-US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derecha</a:t>
            </a:r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(</a:t>
            </a:r>
            <a:r>
              <a:rPr lang="en-US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verbo</a:t>
            </a:r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endParaRPr lang="en-US" b="1" dirty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b="1" dirty="0" smtClean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1836" y="3745362"/>
            <a:ext cx="4424736" cy="2698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927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7426" y="344245"/>
            <a:ext cx="11672047" cy="817581"/>
          </a:xfrm>
        </p:spPr>
        <p:txBody>
          <a:bodyPr>
            <a:noAutofit/>
          </a:bodyPr>
          <a:lstStyle/>
          <a:p>
            <a:pPr marL="45721" algn="just"/>
            <a:r>
              <a:rPr lang="es-ES_tradnl" sz="3600" b="1" dirty="0" smtClean="0">
                <a:latin typeface="Bradley Hand ITC" panose="03070402050302030203" pitchFamily="66" charset="0"/>
              </a:rPr>
              <a:t>Comparaciones</a:t>
            </a:r>
            <a:endParaRPr lang="en-US" sz="3600" dirty="0">
              <a:latin typeface="Bradley Hand ITC" panose="03070402050302030203" pitchFamily="66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47425" y="1161826"/>
            <a:ext cx="11672047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1600" dirty="0"/>
              <a:t> </a:t>
            </a:r>
            <a:endParaRPr lang="en-US" b="1" dirty="0" smtClean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s-ES_tradnl" sz="16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s-ES_tradnl" sz="16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600" b="1" dirty="0" smtClean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1" indent="0" algn="just">
              <a:buNone/>
            </a:pPr>
            <a:endParaRPr lang="en-US" sz="2000" b="1" dirty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7425" y="1377269"/>
            <a:ext cx="1167204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 </a:t>
            </a:r>
            <a:r>
              <a:rPr lang="en-US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parejas</a:t>
            </a:r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comparad</a:t>
            </a:r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los </a:t>
            </a:r>
            <a:r>
              <a:rPr lang="en-US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siguientes</a:t>
            </a:r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personajes</a:t>
            </a:r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Usad</a:t>
            </a:r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comparaciones</a:t>
            </a:r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igualdad</a:t>
            </a:r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superioridad</a:t>
            </a:r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 </a:t>
            </a:r>
            <a:r>
              <a:rPr lang="en-US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inferioridad</a:t>
            </a:r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con </a:t>
            </a:r>
            <a:r>
              <a:rPr lang="en-US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sustantivos</a:t>
            </a:r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adjetivos</a:t>
            </a:r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adverbios</a:t>
            </a:r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y </a:t>
            </a:r>
            <a:r>
              <a:rPr lang="en-US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verbos</a:t>
            </a:r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Usad</a:t>
            </a:r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también</a:t>
            </a:r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las</a:t>
            </a:r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formas</a:t>
            </a:r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irregulares</a:t>
            </a:r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algn="just"/>
            <a:endParaRPr lang="en-US" b="1" dirty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b="1" dirty="0" smtClean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b="1" dirty="0" smtClean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b="1" dirty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b="1" dirty="0" smtClean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524" y="2516042"/>
            <a:ext cx="1385872" cy="165628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3148" y="2243277"/>
            <a:ext cx="1339432" cy="1530779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0173" y="4569467"/>
            <a:ext cx="1720668" cy="191454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76852" y="2032766"/>
            <a:ext cx="1382776" cy="2438267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00841" y="3978962"/>
            <a:ext cx="1981200" cy="230505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67291" y="2032766"/>
            <a:ext cx="3171680" cy="1951803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64207" y="2165877"/>
            <a:ext cx="1603125" cy="2140254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64346" y="4569467"/>
            <a:ext cx="2095282" cy="195559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56463" y="4055726"/>
            <a:ext cx="1849992" cy="2425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935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7426" y="344245"/>
            <a:ext cx="11672047" cy="817581"/>
          </a:xfrm>
        </p:spPr>
        <p:txBody>
          <a:bodyPr>
            <a:noAutofit/>
          </a:bodyPr>
          <a:lstStyle/>
          <a:p>
            <a:pPr marL="45721" algn="just"/>
            <a:r>
              <a:rPr lang="es-ES_tradnl" sz="3600" b="1" dirty="0" smtClean="0">
                <a:latin typeface="Bradley Hand ITC" panose="03070402050302030203" pitchFamily="66" charset="0"/>
              </a:rPr>
              <a:t>El superlativo</a:t>
            </a:r>
            <a:endParaRPr lang="en-US" sz="3600" dirty="0">
              <a:latin typeface="Bradley Hand ITC" panose="03070402050302030203" pitchFamily="66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47425" y="1161826"/>
            <a:ext cx="11672047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1600" dirty="0"/>
              <a:t> </a:t>
            </a:r>
            <a:endParaRPr lang="en-US" b="1" dirty="0" smtClean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s-ES_tradnl" sz="16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s-ES_tradnl" sz="16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600" b="1" dirty="0" smtClean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1" indent="0" algn="just">
              <a:buNone/>
            </a:pPr>
            <a:endParaRPr lang="en-US" sz="2000" b="1" dirty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7424" y="1458823"/>
            <a:ext cx="11672047" cy="581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 forma en –</a:t>
            </a:r>
            <a:r>
              <a:rPr lang="en-US" sz="2000" b="1" u="sng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ísimo</a:t>
            </a:r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	diverted-</a:t>
            </a:r>
            <a:r>
              <a:rPr lang="en-US" sz="2000" b="1" dirty="0" err="1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ísimo</a:t>
            </a:r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alt-</a:t>
            </a:r>
            <a:r>
              <a:rPr lang="en-US" sz="2000" b="1" dirty="0" err="1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ísimo</a:t>
            </a:r>
            <a:endParaRPr lang="en-US" sz="2000" b="1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2000" b="1" dirty="0" smtClean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0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La </a:t>
            </a:r>
            <a:r>
              <a:rPr lang="en-US" sz="20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película</a:t>
            </a:r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</a:t>
            </a:r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divertidísima</a:t>
            </a:r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r>
              <a:rPr lang="en-US" sz="20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Chicago </a:t>
            </a:r>
            <a:r>
              <a:rPr lang="en-US" sz="20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tiene</a:t>
            </a:r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edificios</a:t>
            </a:r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altísimos</a:t>
            </a:r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endParaRPr lang="en-US" sz="2000" b="1" dirty="0" smtClean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2000" b="1" dirty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2000" b="1" dirty="0" smtClean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 </a:t>
            </a:r>
            <a:r>
              <a:rPr lang="en-US" sz="20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Burj</a:t>
            </a:r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Khalifa</a:t>
            </a:r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 Dubai </a:t>
            </a:r>
            <a:r>
              <a:rPr lang="en-US" sz="20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</a:t>
            </a:r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 </a:t>
            </a:r>
            <a:r>
              <a:rPr lang="en-US" sz="2000" b="1" dirty="0" err="1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edificio</a:t>
            </a:r>
            <a:r>
              <a:rPr lang="en-US" sz="2000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más</a:t>
            </a:r>
            <a:r>
              <a:rPr lang="en-US" sz="2000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alto de</a:t>
            </a:r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 </a:t>
            </a:r>
            <a:r>
              <a:rPr lang="en-US" sz="20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mundo</a:t>
            </a:r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en-US" sz="2000" b="1" dirty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 mariposa </a:t>
            </a:r>
            <a:r>
              <a:rPr lang="en-US" sz="20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</a:t>
            </a:r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 </a:t>
            </a:r>
            <a:r>
              <a:rPr lang="en-US" sz="2000" b="1" dirty="0" err="1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insecto</a:t>
            </a:r>
            <a:r>
              <a:rPr lang="en-US" sz="2000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más</a:t>
            </a:r>
            <a:r>
              <a:rPr lang="en-US" sz="2000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bonito de</a:t>
            </a:r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todos</a:t>
            </a:r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Los </a:t>
            </a:r>
            <a:r>
              <a:rPr lang="en-US" sz="20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pasteles</a:t>
            </a:r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sz="20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chocotate</a:t>
            </a:r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son los (</a:t>
            </a:r>
            <a:r>
              <a:rPr lang="en-US" sz="2000" b="1" dirty="0" err="1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pasteles</a:t>
            </a:r>
            <a:r>
              <a:rPr lang="en-US" sz="2000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sz="2000" b="1" dirty="0" err="1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menos</a:t>
            </a:r>
            <a:r>
              <a:rPr lang="en-US" sz="2000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deliciosos</a:t>
            </a:r>
            <a:r>
              <a:rPr lang="en-US" sz="2000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</a:t>
            </a:r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la </a:t>
            </a:r>
            <a:r>
              <a:rPr lang="en-US" sz="20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tienda</a:t>
            </a:r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r>
              <a:rPr lang="en-US" sz="20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Estas</a:t>
            </a:r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niñas</a:t>
            </a:r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son </a:t>
            </a:r>
            <a:r>
              <a:rPr lang="en-US" sz="2000" b="1" dirty="0" err="1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las</a:t>
            </a:r>
            <a:r>
              <a:rPr lang="en-US" sz="2000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2000" b="1" dirty="0" err="1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niñas</a:t>
            </a:r>
            <a:r>
              <a:rPr lang="en-US" sz="2000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sz="2000" b="1" dirty="0" err="1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menos</a:t>
            </a:r>
            <a:r>
              <a:rPr lang="en-US" sz="2000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bajas</a:t>
            </a:r>
            <a:r>
              <a:rPr lang="en-US" sz="2000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</a:t>
            </a:r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la </a:t>
            </a:r>
            <a:r>
              <a:rPr lang="en-US" sz="20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clase</a:t>
            </a:r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endParaRPr lang="en-US" sz="2000" b="1" dirty="0" smtClean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2000" b="1" dirty="0" smtClean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Este </a:t>
            </a:r>
            <a:r>
              <a:rPr lang="en-US" sz="20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libro</a:t>
            </a:r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</a:t>
            </a:r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 </a:t>
            </a:r>
            <a:r>
              <a:rPr lang="en-US" sz="2000" b="1" dirty="0" err="1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mejor</a:t>
            </a:r>
            <a:r>
              <a:rPr lang="en-US" sz="2000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2000" b="1" dirty="0" err="1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libro</a:t>
            </a:r>
            <a:r>
              <a:rPr lang="en-US" sz="2000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de</a:t>
            </a:r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 </a:t>
            </a:r>
            <a:r>
              <a:rPr lang="en-US" sz="20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mundo</a:t>
            </a:r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r>
              <a:rPr lang="en-US" sz="20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Esos</a:t>
            </a:r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son </a:t>
            </a:r>
            <a:r>
              <a:rPr lang="en-US" sz="2000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los </a:t>
            </a:r>
            <a:r>
              <a:rPr lang="en-US" sz="2000" b="1" dirty="0" err="1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peores</a:t>
            </a:r>
            <a:r>
              <a:rPr lang="en-US" sz="2000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restaurantes</a:t>
            </a:r>
            <a:r>
              <a:rPr lang="en-US" sz="2000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</a:t>
            </a:r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la ciudad.</a:t>
            </a:r>
            <a:endParaRPr lang="en-US" sz="2000" b="1" dirty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b="1" dirty="0" smtClean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b="1" dirty="0" smtClean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b="1" dirty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b="1" dirty="0" smtClean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5187" y="963286"/>
            <a:ext cx="979591" cy="130780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26978" y="4413480"/>
            <a:ext cx="1434622" cy="107458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0358" y="2499139"/>
            <a:ext cx="979591" cy="171428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39213" y="5181488"/>
            <a:ext cx="1175770" cy="1175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485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7426" y="344245"/>
            <a:ext cx="11672047" cy="817581"/>
          </a:xfrm>
        </p:spPr>
        <p:txBody>
          <a:bodyPr/>
          <a:lstStyle/>
          <a:p>
            <a:r>
              <a:rPr lang="en-US" b="1" dirty="0" smtClean="0">
                <a:latin typeface="Bradley Hand ITC" panose="03070402050302030203" pitchFamily="66" charset="0"/>
              </a:rPr>
              <a:t>Los </a:t>
            </a:r>
            <a:r>
              <a:rPr lang="en-US" b="1" dirty="0" err="1" smtClean="0">
                <a:latin typeface="Bradley Hand ITC" panose="03070402050302030203" pitchFamily="66" charset="0"/>
              </a:rPr>
              <a:t>días</a:t>
            </a:r>
            <a:r>
              <a:rPr lang="en-US" b="1" dirty="0" smtClean="0">
                <a:latin typeface="Bradley Hand ITC" panose="03070402050302030203" pitchFamily="66" charset="0"/>
              </a:rPr>
              <a:t> </a:t>
            </a:r>
            <a:r>
              <a:rPr lang="en-US" b="1" dirty="0" err="1" smtClean="0">
                <a:latin typeface="Bradley Hand ITC" panose="03070402050302030203" pitchFamily="66" charset="0"/>
              </a:rPr>
              <a:t>festivos</a:t>
            </a:r>
            <a:endParaRPr lang="en-US" b="1" dirty="0">
              <a:latin typeface="Bradley Hand ITC" panose="03070402050302030203" pitchFamily="66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56608" y="1270094"/>
            <a:ext cx="1156286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 </a:t>
            </a:r>
            <a:r>
              <a:rPr lang="en-US" sz="16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grupos</a:t>
            </a:r>
            <a:r>
              <a:rPr lang="en-US" sz="16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sz="16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tres</a:t>
            </a:r>
            <a:r>
              <a:rPr lang="en-US" sz="16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estudiantes</a:t>
            </a:r>
            <a:r>
              <a:rPr lang="en-US" sz="16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relacionad</a:t>
            </a:r>
            <a:r>
              <a:rPr lang="en-US" sz="16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cada</a:t>
            </a: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fiesta con </a:t>
            </a:r>
            <a:r>
              <a:rPr lang="en-US" sz="16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</a:t>
            </a:r>
            <a:endParaRPr lang="en-US" sz="1600" b="1" dirty="0" smtClean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fecha</a:t>
            </a:r>
            <a:r>
              <a:rPr lang="en-US" sz="16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 </a:t>
            </a:r>
            <a:r>
              <a:rPr lang="en-US" sz="16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explicad</a:t>
            </a:r>
            <a:r>
              <a:rPr lang="en-US" sz="16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en </a:t>
            </a:r>
            <a:r>
              <a:rPr lang="en-US" sz="1600" b="1" dirty="0" err="1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qué</a:t>
            </a: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consiste</a:t>
            </a: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cada</a:t>
            </a: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una</a:t>
            </a: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</a:t>
            </a: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lo </a:t>
            </a:r>
            <a:r>
              <a:rPr lang="en-US" sz="16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sabéis</a:t>
            </a: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r>
              <a:rPr lang="en-US" sz="16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en-US" sz="16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Día</a:t>
            </a:r>
            <a:r>
              <a:rPr lang="en-US" sz="16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 </a:t>
            </a:r>
            <a:r>
              <a:rPr lang="en-US" sz="1600" b="1" dirty="0" err="1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Año</a:t>
            </a: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Nuevo					</a:t>
            </a:r>
            <a:r>
              <a:rPr lang="en-US" sz="16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	a</a:t>
            </a: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1 y 2 de </a:t>
            </a:r>
            <a:r>
              <a:rPr lang="en-US" sz="16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noviembre</a:t>
            </a:r>
            <a:endParaRPr lang="en-US" sz="1600" b="1" dirty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en-US" sz="1600" b="1" dirty="0" err="1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Día</a:t>
            </a: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 los Reyes </a:t>
            </a:r>
            <a:r>
              <a:rPr lang="en-US" sz="1600" b="1" dirty="0" err="1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Magos</a:t>
            </a: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	</a:t>
            </a:r>
            <a:r>
              <a:rPr lang="en-US" sz="16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	b</a:t>
            </a: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24 de </a:t>
            </a:r>
            <a:r>
              <a:rPr lang="en-US" sz="16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diciembre</a:t>
            </a:r>
            <a:endParaRPr lang="en-US" sz="1600" b="1" dirty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</a:t>
            </a:r>
            <a:r>
              <a:rPr lang="en-US" sz="1600" b="1" dirty="0" err="1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Carnavales</a:t>
            </a: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			</a:t>
            </a:r>
            <a:r>
              <a:rPr lang="en-US" sz="16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c</a:t>
            </a: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12 de </a:t>
            </a:r>
            <a:r>
              <a:rPr lang="en-US" sz="1600" b="1" dirty="0" err="1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octubre</a:t>
            </a:r>
            <a:endParaRPr lang="en-US" sz="1600" b="1" dirty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 </a:t>
            </a:r>
            <a:r>
              <a:rPr lang="en-US" sz="1600" b="1" dirty="0" err="1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Semana</a:t>
            </a: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Santa					</a:t>
            </a:r>
            <a:r>
              <a:rPr lang="en-US" sz="16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	d</a:t>
            </a: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31 de </a:t>
            </a:r>
            <a:r>
              <a:rPr lang="en-US" sz="1600" b="1" dirty="0" err="1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diciembre</a:t>
            </a:r>
            <a:endParaRPr lang="en-US" sz="1600" b="1" dirty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</a:t>
            </a:r>
            <a:r>
              <a:rPr lang="en-US" sz="1600" b="1" dirty="0" err="1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Día</a:t>
            </a: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del </a:t>
            </a:r>
            <a:r>
              <a:rPr lang="en-US" sz="1600" b="1" dirty="0" err="1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Trabajo</a:t>
            </a: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		</a:t>
            </a:r>
            <a:r>
              <a:rPr lang="en-US" sz="16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	e</a:t>
            </a: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6 de </a:t>
            </a:r>
            <a:r>
              <a:rPr lang="en-US" sz="1600" b="1" dirty="0" err="1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enero</a:t>
            </a:r>
            <a:endParaRPr lang="en-US" sz="1600" b="1" dirty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</a:t>
            </a:r>
            <a:r>
              <a:rPr lang="en-US" sz="1600" b="1" dirty="0" err="1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Día</a:t>
            </a: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 la Raza (</a:t>
            </a:r>
            <a:r>
              <a:rPr lang="en-US" sz="1600" b="1" dirty="0" err="1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Hispanidad</a:t>
            </a: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			</a:t>
            </a:r>
            <a:r>
              <a:rPr lang="en-US" sz="16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		f</a:t>
            </a: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25 de </a:t>
            </a:r>
            <a:r>
              <a:rPr lang="en-US" sz="1600" b="1" dirty="0" err="1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diciembre</a:t>
            </a:r>
            <a:endParaRPr lang="en-US" sz="1600" b="1" dirty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7. </a:t>
            </a:r>
            <a:r>
              <a:rPr lang="en-US" sz="1600" b="1" dirty="0" err="1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Día</a:t>
            </a: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 los </a:t>
            </a:r>
            <a:r>
              <a:rPr lang="en-US" sz="1600" b="1" dirty="0" err="1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Difuntos</a:t>
            </a: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	</a:t>
            </a:r>
            <a:r>
              <a:rPr lang="en-US" sz="16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16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g</a:t>
            </a: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1 de </a:t>
            </a:r>
            <a:r>
              <a:rPr lang="en-US" sz="1600" b="1" dirty="0" err="1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enero</a:t>
            </a:r>
            <a:endParaRPr lang="en-US" sz="1600" b="1" dirty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8. </a:t>
            </a:r>
            <a:r>
              <a:rPr lang="en-US" sz="1600" b="1" dirty="0" err="1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Nochebuena</a:t>
            </a: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			</a:t>
            </a:r>
            <a:r>
              <a:rPr lang="en-US" sz="16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h</a:t>
            </a: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1 de mayo</a:t>
            </a:r>
          </a:p>
          <a:p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9. </a:t>
            </a:r>
            <a:r>
              <a:rPr lang="en-US" sz="1600" b="1" dirty="0" err="1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Navidad</a:t>
            </a: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			</a:t>
            </a:r>
            <a:r>
              <a:rPr lang="en-US" sz="16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i</a:t>
            </a: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1600" b="1" dirty="0" err="1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febrero</a:t>
            </a: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/ </a:t>
            </a:r>
            <a:r>
              <a:rPr lang="en-US" sz="1600" b="1" dirty="0" err="1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marzo</a:t>
            </a:r>
            <a:endParaRPr lang="en-US" sz="1600" b="1" dirty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10. </a:t>
            </a:r>
            <a:r>
              <a:rPr lang="en-US" sz="1600" b="1" dirty="0" err="1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Nochevieja</a:t>
            </a: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		</a:t>
            </a:r>
            <a:r>
              <a:rPr lang="en-US" sz="16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	j</a:t>
            </a: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1600" b="1" dirty="0" err="1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marzo</a:t>
            </a: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/ </a:t>
            </a:r>
            <a:r>
              <a:rPr lang="en-US" sz="1600" b="1" dirty="0" err="1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abril</a:t>
            </a:r>
            <a:endParaRPr lang="en-US" sz="1600" b="1" dirty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b="1" dirty="0">
                <a:solidFill>
                  <a:schemeClr val="accent5">
                    <a:lumMod val="50000"/>
                  </a:schemeClr>
                </a:solidFill>
              </a:rPr>
              <a:t/>
            </a:r>
            <a:br>
              <a:rPr lang="en-US" sz="1600" b="1" dirty="0">
                <a:solidFill>
                  <a:schemeClr val="accent5">
                    <a:lumMod val="50000"/>
                  </a:schemeClr>
                </a:solidFill>
              </a:rPr>
            </a:br>
            <a:endParaRPr lang="en-US" sz="1600" b="1" dirty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0561" y="4854310"/>
            <a:ext cx="1977263" cy="132296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8077" y="5035415"/>
            <a:ext cx="3580482" cy="151962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4199" y="4718987"/>
            <a:ext cx="2619375" cy="17430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6920" y="723913"/>
            <a:ext cx="1441926" cy="148759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43189" y="3832676"/>
            <a:ext cx="1963621" cy="110987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32371" y="344245"/>
            <a:ext cx="2536198" cy="168772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68178" y="1941192"/>
            <a:ext cx="1861681" cy="109286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67824" y="2194100"/>
            <a:ext cx="1759483" cy="131791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5150" y="4906286"/>
            <a:ext cx="2136296" cy="1219017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619082" y="2521774"/>
            <a:ext cx="2761354" cy="2068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168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7426" y="344245"/>
            <a:ext cx="11672047" cy="817581"/>
          </a:xfrm>
        </p:spPr>
        <p:txBody>
          <a:bodyPr/>
          <a:lstStyle/>
          <a:p>
            <a:r>
              <a:rPr lang="en-US" b="1" dirty="0" smtClean="0">
                <a:latin typeface="Bradley Hand ITC" panose="03070402050302030203" pitchFamily="66" charset="0"/>
                <a:cs typeface="Times New Roman" panose="02020603050405020304" pitchFamily="18" charset="0"/>
              </a:rPr>
              <a:t>¡</a:t>
            </a:r>
            <a:r>
              <a:rPr lang="en-US" b="1" dirty="0" err="1" smtClean="0">
                <a:latin typeface="Bradley Hand ITC" panose="03070402050302030203" pitchFamily="66" charset="0"/>
                <a:cs typeface="Times New Roman" panose="02020603050405020304" pitchFamily="18" charset="0"/>
              </a:rPr>
              <a:t>Guau</a:t>
            </a:r>
            <a:r>
              <a:rPr lang="en-US" b="1" dirty="0" smtClean="0">
                <a:latin typeface="Bradley Hand ITC" panose="03070402050302030203" pitchFamily="66" charset="0"/>
                <a:cs typeface="Times New Roman" panose="02020603050405020304" pitchFamily="18" charset="0"/>
              </a:rPr>
              <a:t>!</a:t>
            </a:r>
            <a:endParaRPr lang="en-US" b="1" dirty="0">
              <a:latin typeface="Bradley Hand ITC" panose="03070402050302030203" pitchFamily="66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56608" y="1270094"/>
            <a:ext cx="1156286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 </a:t>
            </a:r>
            <a:r>
              <a:rPr lang="en-US" sz="16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parejas</a:t>
            </a:r>
            <a:r>
              <a:rPr lang="en-US" sz="16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expresad</a:t>
            </a:r>
            <a:r>
              <a:rPr lang="en-US" sz="16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vuestra</a:t>
            </a:r>
            <a:r>
              <a:rPr lang="en-US" sz="16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opinión</a:t>
            </a:r>
            <a:r>
              <a:rPr lang="en-US" sz="16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sobre</a:t>
            </a:r>
            <a:r>
              <a:rPr lang="en-US" sz="16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las</a:t>
            </a:r>
            <a:r>
              <a:rPr lang="en-US" sz="16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siguientes</a:t>
            </a:r>
            <a:r>
              <a:rPr lang="en-US" sz="16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imágenes</a:t>
            </a:r>
            <a:r>
              <a:rPr lang="en-US" sz="16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usando</a:t>
            </a:r>
            <a:r>
              <a:rPr lang="en-US" sz="16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el </a:t>
            </a:r>
            <a:r>
              <a:rPr lang="en-US" sz="16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superlativo</a:t>
            </a:r>
            <a:r>
              <a:rPr lang="en-US" sz="16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16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las</a:t>
            </a:r>
            <a:r>
              <a:rPr lang="en-US" sz="16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dos </a:t>
            </a:r>
            <a:r>
              <a:rPr lang="en-US" sz="16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formas</a:t>
            </a:r>
            <a:r>
              <a:rPr lang="en-US" sz="16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estudiadas</a:t>
            </a:r>
            <a:r>
              <a:rPr lang="en-US" sz="16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):</a:t>
            </a:r>
          </a:p>
          <a:p>
            <a:pPr algn="just"/>
            <a:endParaRPr lang="en-US" sz="1600" b="1" dirty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1600" b="1" dirty="0" err="1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Ejemplo</a:t>
            </a:r>
            <a:r>
              <a:rPr lang="en-US" sz="1600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	George Clooney </a:t>
            </a:r>
            <a:r>
              <a:rPr lang="en-US" sz="1600" b="1" dirty="0" err="1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</a:t>
            </a:r>
            <a:r>
              <a:rPr lang="en-US" sz="1600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guapísimo</a:t>
            </a:r>
            <a:r>
              <a:rPr lang="en-US" sz="1600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r>
              <a:rPr lang="en-US" sz="1600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1600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George Clooney  </a:t>
            </a:r>
            <a:r>
              <a:rPr lang="en-US" sz="1600" b="1" dirty="0" err="1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</a:t>
            </a:r>
            <a:r>
              <a:rPr lang="en-US" sz="1600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el actor </a:t>
            </a:r>
            <a:r>
              <a:rPr lang="en-US" sz="1600" b="1" dirty="0" err="1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más</a:t>
            </a:r>
            <a:r>
              <a:rPr lang="en-US" sz="1600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guapo</a:t>
            </a:r>
            <a:r>
              <a:rPr lang="en-US" sz="1600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sz="1600" b="1" dirty="0" err="1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todos</a:t>
            </a:r>
            <a:r>
              <a:rPr lang="en-US" sz="1600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1600" b="1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745" y="2455580"/>
            <a:ext cx="1719777" cy="246240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7791" y="4480588"/>
            <a:ext cx="2660534" cy="199283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2000" y="3889372"/>
            <a:ext cx="2069297" cy="258404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3720" y="1808703"/>
            <a:ext cx="2370513" cy="237051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80141" y="3495265"/>
            <a:ext cx="1887104" cy="283065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55691" y="3223453"/>
            <a:ext cx="2109181" cy="281586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16887" y="1691836"/>
            <a:ext cx="803929" cy="131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102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7426" y="344245"/>
            <a:ext cx="11672047" cy="817581"/>
          </a:xfrm>
        </p:spPr>
        <p:txBody>
          <a:bodyPr/>
          <a:lstStyle/>
          <a:p>
            <a:r>
              <a:rPr lang="en-US" b="1" dirty="0" smtClean="0">
                <a:latin typeface="Bradley Hand ITC" panose="03070402050302030203" pitchFamily="66" charset="0"/>
              </a:rPr>
              <a:t>Un </a:t>
            </a:r>
            <a:r>
              <a:rPr lang="en-US" b="1" dirty="0" err="1" smtClean="0">
                <a:latin typeface="Bradley Hand ITC" panose="03070402050302030203" pitchFamily="66" charset="0"/>
              </a:rPr>
              <a:t>poco</a:t>
            </a:r>
            <a:r>
              <a:rPr lang="en-US" b="1" dirty="0" smtClean="0">
                <a:latin typeface="Bradley Hand ITC" panose="03070402050302030203" pitchFamily="66" charset="0"/>
              </a:rPr>
              <a:t> de </a:t>
            </a:r>
            <a:r>
              <a:rPr lang="en-US" b="1" dirty="0" err="1" smtClean="0">
                <a:latin typeface="Bradley Hand ITC" panose="03070402050302030203" pitchFamily="66" charset="0"/>
              </a:rPr>
              <a:t>todo</a:t>
            </a:r>
            <a:endParaRPr lang="en-US" b="1" dirty="0">
              <a:latin typeface="Bradley Hand ITC" panose="03070402050302030203" pitchFamily="66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56608" y="1270094"/>
            <a:ext cx="11562865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Selecciona</a:t>
            </a:r>
            <a:r>
              <a:rPr lang="en-US" sz="16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una</a:t>
            </a:r>
            <a:r>
              <a:rPr lang="en-US" sz="16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imagen</a:t>
            </a:r>
            <a:r>
              <a:rPr lang="en-US" sz="16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 </a:t>
            </a:r>
            <a:r>
              <a:rPr lang="en-US" sz="16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escribe</a:t>
            </a:r>
            <a:r>
              <a:rPr lang="en-US" sz="16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un </a:t>
            </a:r>
            <a:r>
              <a:rPr lang="en-US" sz="16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párrafo</a:t>
            </a:r>
            <a:r>
              <a:rPr lang="en-US" sz="16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sobre</a:t>
            </a:r>
            <a:r>
              <a:rPr lang="en-US" sz="16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ella</a:t>
            </a:r>
            <a:r>
              <a:rPr lang="en-US" sz="16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en el </a:t>
            </a:r>
            <a:r>
              <a:rPr lang="en-US" sz="16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</a:t>
            </a:r>
            <a:r>
              <a:rPr lang="en-US" sz="16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incorpores</a:t>
            </a:r>
            <a:r>
              <a:rPr lang="en-US" sz="16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vocabulario</a:t>
            </a:r>
            <a:r>
              <a:rPr lang="en-US" sz="16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y </a:t>
            </a:r>
            <a:r>
              <a:rPr lang="en-US" sz="16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estructuras</a:t>
            </a:r>
            <a:r>
              <a:rPr lang="en-US" sz="16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gramaticales</a:t>
            </a:r>
            <a:r>
              <a:rPr lang="en-US" sz="16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estudiadas</a:t>
            </a:r>
            <a:r>
              <a:rPr lang="en-US" sz="16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durante</a:t>
            </a:r>
            <a:r>
              <a:rPr lang="en-US" sz="16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el </a:t>
            </a:r>
            <a:r>
              <a:rPr lang="en-US" sz="16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semestre</a:t>
            </a:r>
            <a:r>
              <a:rPr lang="en-US" sz="16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(10 </a:t>
            </a:r>
            <a:r>
              <a:rPr lang="en-US" sz="16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oraciones</a:t>
            </a:r>
            <a:r>
              <a:rPr lang="en-US" sz="16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con mucho </a:t>
            </a:r>
            <a:r>
              <a:rPr lang="en-US" sz="16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detalle</a:t>
            </a:r>
            <a:r>
              <a:rPr lang="en-US" sz="16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):</a:t>
            </a:r>
          </a:p>
          <a:p>
            <a:pPr algn="just"/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		</a:t>
            </a:r>
            <a:r>
              <a:rPr lang="en-US" sz="1600" b="1" dirty="0" err="1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Ejemplo</a:t>
            </a:r>
            <a:r>
              <a:rPr lang="en-US" sz="1600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	</a:t>
            </a:r>
            <a:r>
              <a:rPr lang="en-US" sz="1600" b="1" dirty="0" err="1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</a:t>
            </a:r>
            <a:r>
              <a:rPr lang="en-US" sz="1600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sábado</a:t>
            </a:r>
            <a:r>
              <a:rPr lang="en-US" sz="1600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13 de </a:t>
            </a:r>
            <a:r>
              <a:rPr lang="en-US" sz="1600" b="1" dirty="0" err="1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agosto</a:t>
            </a:r>
            <a:r>
              <a:rPr lang="en-US" sz="1600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 1987. Son </a:t>
            </a:r>
            <a:r>
              <a:rPr lang="en-US" sz="1600" b="1" dirty="0" err="1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las</a:t>
            </a:r>
            <a:r>
              <a:rPr lang="en-US" sz="1600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ocho</a:t>
            </a:r>
            <a:r>
              <a:rPr lang="en-US" sz="1600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 la </a:t>
            </a:r>
            <a:r>
              <a:rPr lang="en-US" sz="1600" b="1" dirty="0" err="1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mañana</a:t>
            </a:r>
            <a:r>
              <a:rPr lang="en-US" sz="1600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y </a:t>
            </a:r>
            <a:r>
              <a:rPr lang="en-US" sz="1600" b="1" dirty="0" err="1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hace</a:t>
            </a:r>
            <a:r>
              <a:rPr lang="en-US" sz="1600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sol y </a:t>
            </a:r>
            <a:r>
              <a:rPr lang="en-US" sz="1600" b="1" dirty="0" err="1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calor</a:t>
            </a:r>
            <a:r>
              <a:rPr lang="en-US" sz="1600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1600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Marta </a:t>
            </a:r>
            <a:r>
              <a:rPr lang="en-US" sz="1600" b="1" dirty="0" err="1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está</a:t>
            </a:r>
            <a:r>
              <a:rPr lang="en-US" sz="1600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	</a:t>
            </a:r>
            <a:r>
              <a:rPr lang="en-US" sz="1600" b="1" dirty="0" err="1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saliendo</a:t>
            </a:r>
            <a:r>
              <a:rPr lang="en-US" sz="1600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 </a:t>
            </a:r>
            <a:r>
              <a:rPr lang="en-US" sz="1600" b="1" dirty="0" err="1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</a:t>
            </a:r>
            <a:r>
              <a:rPr lang="en-US" sz="1600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casa. </a:t>
            </a:r>
            <a:r>
              <a:rPr lang="en-US" sz="1600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Ella </a:t>
            </a:r>
            <a:r>
              <a:rPr lang="en-US" sz="1600" b="1" dirty="0" err="1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</a:t>
            </a:r>
            <a:r>
              <a:rPr lang="en-US" sz="1600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  <a:r>
              <a:rPr lang="en-US" sz="1600" b="1" dirty="0" err="1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conducir</a:t>
            </a:r>
            <a:r>
              <a:rPr lang="en-US" sz="1600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</a:t>
            </a:r>
            <a:r>
              <a:rPr lang="en-US" sz="1600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coche</a:t>
            </a:r>
            <a:r>
              <a:rPr lang="en-US" sz="1600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rojo</a:t>
            </a:r>
            <a:r>
              <a:rPr lang="en-US" sz="1600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1600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 </a:t>
            </a:r>
            <a:r>
              <a:rPr lang="en-US" sz="1600" b="1" dirty="0" err="1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coche</a:t>
            </a:r>
            <a:r>
              <a:rPr lang="en-US" sz="1600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está</a:t>
            </a:r>
            <a:r>
              <a:rPr lang="en-US" sz="1600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delante</a:t>
            </a:r>
            <a:r>
              <a:rPr lang="en-US" sz="1600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sz="1600" b="1" dirty="0" err="1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</a:t>
            </a:r>
            <a:r>
              <a:rPr lang="en-US" sz="1600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casa. 				Hoy </a:t>
            </a:r>
            <a:r>
              <a:rPr lang="en-US" sz="1600" b="1" dirty="0" err="1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</a:t>
            </a:r>
            <a:r>
              <a:rPr lang="en-US" sz="1600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sz="1600" b="1" dirty="0" err="1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</a:t>
            </a:r>
            <a:r>
              <a:rPr lang="en-US" sz="1600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un </a:t>
            </a:r>
            <a:r>
              <a:rPr lang="en-US" sz="1600" b="1" dirty="0" err="1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día</a:t>
            </a:r>
            <a:r>
              <a:rPr lang="en-US" sz="1600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muy</a:t>
            </a:r>
            <a:r>
              <a:rPr lang="en-US" sz="1600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duro</a:t>
            </a:r>
            <a:r>
              <a:rPr lang="en-US" sz="1600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porque</a:t>
            </a:r>
            <a:r>
              <a:rPr lang="en-US" sz="1600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Marta </a:t>
            </a:r>
            <a:r>
              <a:rPr lang="en-US" sz="1600" b="1" dirty="0" err="1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tiene</a:t>
            </a:r>
            <a:r>
              <a:rPr lang="en-US" sz="1600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una</a:t>
            </a:r>
            <a:r>
              <a:rPr lang="en-US" sz="1600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reunión</a:t>
            </a:r>
            <a:r>
              <a:rPr lang="en-US" sz="1600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importante</a:t>
            </a:r>
            <a:r>
              <a:rPr lang="en-US" sz="1600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con </a:t>
            </a:r>
            <a:r>
              <a:rPr lang="en-US" sz="1600" b="1" dirty="0" err="1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</a:t>
            </a:r>
            <a:r>
              <a:rPr lang="en-US" sz="1600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jefe</a:t>
            </a:r>
            <a:r>
              <a:rPr lang="en-US" sz="1600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				</a:t>
            </a:r>
            <a:r>
              <a:rPr lang="en-US" sz="1600" b="1" dirty="0" err="1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Están</a:t>
            </a:r>
            <a:r>
              <a:rPr lang="en-US" sz="1600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trabajando</a:t>
            </a:r>
            <a:r>
              <a:rPr lang="en-US" sz="1600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en un </a:t>
            </a:r>
            <a:r>
              <a:rPr lang="en-US" sz="1600" b="1" dirty="0" err="1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proyecto</a:t>
            </a:r>
            <a:r>
              <a:rPr lang="en-US" sz="1600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con </a:t>
            </a:r>
            <a:r>
              <a:rPr lang="en-US" sz="1600" b="1" dirty="0" err="1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una</a:t>
            </a:r>
            <a:r>
              <a:rPr lang="en-US" sz="1600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compañía</a:t>
            </a:r>
            <a:r>
              <a:rPr lang="en-US" sz="1600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 Ecuador y </a:t>
            </a:r>
            <a:r>
              <a:rPr lang="en-US" sz="1600" b="1" dirty="0" err="1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están</a:t>
            </a:r>
            <a:r>
              <a:rPr lang="en-US" sz="1600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muy</a:t>
            </a:r>
            <a:r>
              <a:rPr lang="en-US" sz="1600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ocupados</a:t>
            </a:r>
            <a:r>
              <a:rPr lang="en-US" sz="1600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				Ella </a:t>
            </a:r>
            <a:r>
              <a:rPr lang="en-US" sz="1600" b="1" dirty="0" err="1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piensa</a:t>
            </a:r>
            <a:r>
              <a:rPr lang="en-US" sz="1600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</a:t>
            </a:r>
            <a:r>
              <a:rPr lang="en-US" sz="1600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</a:t>
            </a:r>
            <a:r>
              <a:rPr lang="en-US" sz="1600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jefe</a:t>
            </a:r>
            <a:r>
              <a:rPr lang="en-US" sz="1600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</a:t>
            </a:r>
            <a:r>
              <a:rPr lang="en-US" sz="1600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sz="1600" b="1" dirty="0" err="1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invitarla</a:t>
            </a:r>
            <a:r>
              <a:rPr lang="en-US" sz="1600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sz="1600" b="1" dirty="0" err="1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cenar</a:t>
            </a:r>
            <a:r>
              <a:rPr lang="en-US" sz="1600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después</a:t>
            </a:r>
            <a:r>
              <a:rPr lang="en-US" sz="1600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 la </a:t>
            </a:r>
            <a:r>
              <a:rPr lang="en-US" sz="1600" b="1" dirty="0" err="1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reunión</a:t>
            </a:r>
            <a:r>
              <a:rPr lang="en-US" sz="1600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1600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 </a:t>
            </a:r>
            <a:r>
              <a:rPr lang="en-US" sz="1600" b="1" dirty="0" err="1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jefe</a:t>
            </a:r>
            <a:r>
              <a:rPr lang="en-US" sz="1600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</a:t>
            </a:r>
            <a:r>
              <a:rPr lang="en-US" sz="1600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guapísimo</a:t>
            </a:r>
            <a:r>
              <a:rPr lang="en-US" sz="1600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				y </a:t>
            </a:r>
            <a:r>
              <a:rPr lang="en-US" sz="1600" b="1" dirty="0" err="1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tiene</a:t>
            </a:r>
            <a:r>
              <a:rPr lang="en-US" sz="1600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más</a:t>
            </a:r>
            <a:r>
              <a:rPr lang="en-US" sz="1600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dinero</a:t>
            </a:r>
            <a:r>
              <a:rPr lang="en-US" sz="1600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</a:t>
            </a:r>
            <a:r>
              <a:rPr lang="en-US" sz="1600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Bill Gates. Marta </a:t>
            </a:r>
            <a:r>
              <a:rPr lang="en-US" sz="1600" b="1" dirty="0" err="1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cree</a:t>
            </a:r>
            <a:r>
              <a:rPr lang="en-US" sz="1600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</a:t>
            </a:r>
            <a:r>
              <a:rPr lang="en-US" sz="1600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</a:t>
            </a:r>
            <a:r>
              <a:rPr lang="en-US" sz="1600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jefe</a:t>
            </a:r>
            <a:r>
              <a:rPr lang="en-US" sz="1600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está</a:t>
            </a:r>
            <a:r>
              <a:rPr lang="en-US" sz="1600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enamorado</a:t>
            </a:r>
            <a:r>
              <a:rPr lang="en-US" sz="1600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sz="1600" b="1" dirty="0" err="1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ella</a:t>
            </a:r>
            <a:r>
              <a:rPr lang="en-US" sz="1600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Ella 				</a:t>
            </a:r>
            <a:r>
              <a:rPr lang="en-US" sz="1600" b="1" dirty="0" err="1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pasa</a:t>
            </a:r>
            <a:r>
              <a:rPr lang="en-US" sz="1600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el </a:t>
            </a:r>
            <a:r>
              <a:rPr lang="en-US" sz="1600" b="1" dirty="0" err="1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tiempo</a:t>
            </a:r>
            <a:r>
              <a:rPr lang="en-US" sz="1600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soñando</a:t>
            </a:r>
            <a:r>
              <a:rPr lang="en-US" sz="1600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</a:t>
            </a:r>
            <a:r>
              <a:rPr lang="en-US" sz="1600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</a:t>
            </a:r>
            <a:r>
              <a:rPr lang="en-US" sz="1600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  <a:r>
              <a:rPr lang="en-US" sz="1600" b="1" dirty="0" err="1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</a:t>
            </a:r>
            <a:r>
              <a:rPr lang="en-US" sz="1600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</a:t>
            </a:r>
            <a:r>
              <a:rPr lang="en-US" sz="1600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esposa</a:t>
            </a:r>
            <a:r>
              <a:rPr lang="en-US" sz="1600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y se pone </a:t>
            </a:r>
            <a:r>
              <a:rPr lang="en-US" sz="1600" b="1" dirty="0" err="1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muy</a:t>
            </a:r>
            <a:r>
              <a:rPr lang="en-US" sz="1600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feliz</a:t>
            </a:r>
            <a:r>
              <a:rPr lang="en-US" sz="1600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con </a:t>
            </a:r>
            <a:r>
              <a:rPr lang="en-US" sz="1600" b="1" dirty="0" err="1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esta</a:t>
            </a:r>
            <a:r>
              <a:rPr lang="en-US" sz="1600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idea.</a:t>
            </a:r>
          </a:p>
          <a:p>
            <a:pPr algn="just"/>
            <a:r>
              <a:rPr lang="en-US" sz="1600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			</a:t>
            </a:r>
          </a:p>
          <a:p>
            <a:pPr algn="just"/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16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16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6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16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Mis</a:t>
            </a:r>
            <a:r>
              <a:rPr lang="en-US" sz="16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amigos y </a:t>
            </a:r>
            <a:r>
              <a:rPr lang="en-US" sz="16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yo</a:t>
            </a:r>
            <a:r>
              <a:rPr lang="en-US" sz="16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	          </a:t>
            </a:r>
            <a:r>
              <a:rPr lang="en-US" sz="1600" b="1" dirty="0" err="1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Tú</a:t>
            </a:r>
            <a:r>
              <a:rPr lang="en-US" sz="16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	</a:t>
            </a:r>
            <a:r>
              <a:rPr lang="en-US" sz="16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Tu</a:t>
            </a:r>
            <a:r>
              <a:rPr lang="en-US" sz="16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novio</a:t>
            </a: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y </a:t>
            </a:r>
            <a:r>
              <a:rPr lang="en-US" sz="16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tú</a:t>
            </a:r>
            <a:endParaRPr lang="en-US" sz="1600" b="1" dirty="0" smtClean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1600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		</a:t>
            </a:r>
            <a:r>
              <a:rPr lang="en-US" sz="1600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8917" y="1957714"/>
            <a:ext cx="1569216" cy="170566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570" y="3869042"/>
            <a:ext cx="3589345" cy="202876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5080" y="3869042"/>
            <a:ext cx="2964739" cy="221215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63675" y="4024694"/>
            <a:ext cx="2956659" cy="1967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643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7426" y="344245"/>
            <a:ext cx="11672047" cy="817581"/>
          </a:xfrm>
        </p:spPr>
        <p:txBody>
          <a:bodyPr/>
          <a:lstStyle/>
          <a:p>
            <a:r>
              <a:rPr lang="en-US" b="1" dirty="0" smtClean="0">
                <a:latin typeface="Bradley Hand ITC" panose="03070402050302030203" pitchFamily="66" charset="0"/>
              </a:rPr>
              <a:t>El </a:t>
            </a:r>
            <a:r>
              <a:rPr lang="en-US" b="1" dirty="0" err="1" smtClean="0">
                <a:latin typeface="Bradley Hand ITC" panose="03070402050302030203" pitchFamily="66" charset="0"/>
              </a:rPr>
              <a:t>tiempo</a:t>
            </a:r>
            <a:endParaRPr lang="en-US" b="1" dirty="0">
              <a:latin typeface="Bradley Hand ITC" panose="03070402050302030203" pitchFamily="66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47426" y="997139"/>
            <a:ext cx="1156286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 </a:t>
            </a:r>
            <a:r>
              <a:rPr lang="en-US" sz="16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parejas</a:t>
            </a:r>
            <a:r>
              <a:rPr lang="en-US" sz="16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 </a:t>
            </a:r>
            <a:r>
              <a:rPr lang="en-US" sz="16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indicad</a:t>
            </a:r>
            <a:r>
              <a:rPr lang="en-US" sz="16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todas</a:t>
            </a:r>
            <a:r>
              <a:rPr lang="en-US" sz="16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las</a:t>
            </a:r>
            <a:r>
              <a:rPr lang="en-US" sz="16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expresiones</a:t>
            </a:r>
            <a:r>
              <a:rPr lang="en-US" sz="16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para </a:t>
            </a:r>
            <a:r>
              <a:rPr lang="en-US" sz="16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expresar</a:t>
            </a:r>
            <a:r>
              <a:rPr lang="en-US" sz="16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tiempo</a:t>
            </a:r>
            <a:r>
              <a:rPr lang="en-US" sz="16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</a:t>
            </a:r>
            <a:r>
              <a:rPr lang="en-US" sz="16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puedan</a:t>
            </a:r>
            <a:r>
              <a:rPr lang="en-US" sz="16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corresponder</a:t>
            </a:r>
            <a:r>
              <a:rPr lang="en-US" sz="16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  <a:r>
              <a:rPr lang="en-US" sz="16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cada</a:t>
            </a:r>
            <a:r>
              <a:rPr lang="en-US" sz="16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una</a:t>
            </a:r>
            <a:r>
              <a:rPr lang="en-US" sz="16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sz="16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las</a:t>
            </a:r>
            <a:r>
              <a:rPr lang="en-US" sz="16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siguientes</a:t>
            </a:r>
            <a:r>
              <a:rPr lang="en-US" sz="16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imágenes</a:t>
            </a:r>
            <a:r>
              <a:rPr lang="en-US" sz="16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16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Indicad</a:t>
            </a:r>
            <a:r>
              <a:rPr lang="en-US" sz="16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también</a:t>
            </a:r>
            <a:r>
              <a:rPr lang="en-US" sz="16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qué</a:t>
            </a:r>
            <a:r>
              <a:rPr lang="en-US" sz="16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ropa</a:t>
            </a:r>
            <a:r>
              <a:rPr lang="en-US" sz="16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llevan</a:t>
            </a:r>
            <a:r>
              <a:rPr lang="en-US" sz="16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y </a:t>
            </a:r>
            <a:r>
              <a:rPr lang="en-US" sz="16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qué</a:t>
            </a:r>
            <a:r>
              <a:rPr lang="en-US" sz="16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actividades</a:t>
            </a:r>
            <a:r>
              <a:rPr lang="en-US" sz="16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hacen</a:t>
            </a:r>
            <a:r>
              <a:rPr lang="en-US" sz="16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los </a:t>
            </a:r>
            <a:r>
              <a:rPr lang="en-US" sz="16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miembros</a:t>
            </a:r>
            <a:r>
              <a:rPr lang="en-US" sz="16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sz="16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vuestra</a:t>
            </a:r>
            <a:r>
              <a:rPr lang="en-US" sz="16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familia</a:t>
            </a:r>
            <a:r>
              <a:rPr lang="en-US" sz="16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en </a:t>
            </a:r>
            <a:r>
              <a:rPr lang="en-US" sz="16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cada</a:t>
            </a:r>
            <a:r>
              <a:rPr lang="en-US" sz="16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tiempo</a:t>
            </a:r>
            <a:r>
              <a:rPr lang="en-US" sz="16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16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recordad</a:t>
            </a:r>
            <a:r>
              <a:rPr lang="en-US" sz="16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vocabulario</a:t>
            </a:r>
            <a:r>
              <a:rPr lang="en-US" sz="16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 la </a:t>
            </a:r>
            <a:r>
              <a:rPr lang="en-US" sz="16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familia</a:t>
            </a:r>
            <a:r>
              <a:rPr lang="en-US" sz="16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y de la </a:t>
            </a:r>
            <a:r>
              <a:rPr lang="en-US" sz="16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ropa</a:t>
            </a:r>
            <a:r>
              <a:rPr lang="en-US" sz="16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y el material </a:t>
            </a:r>
            <a:r>
              <a:rPr lang="en-US" sz="16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</a:t>
            </a:r>
            <a:r>
              <a:rPr lang="en-US" sz="16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no </a:t>
            </a:r>
            <a:r>
              <a:rPr lang="en-US" sz="16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usáis</a:t>
            </a:r>
            <a:r>
              <a:rPr lang="en-US" sz="16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frecuentemente</a:t>
            </a:r>
            <a:r>
              <a:rPr lang="en-US" sz="16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16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por</a:t>
            </a:r>
            <a:r>
              <a:rPr lang="en-US" sz="16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ejemplo</a:t>
            </a:r>
            <a:r>
              <a:rPr lang="en-US" sz="16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b="1" i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suegro</a:t>
            </a:r>
            <a:r>
              <a:rPr lang="en-US" sz="16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b="1" i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i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nuera</a:t>
            </a:r>
            <a:r>
              <a:rPr lang="en-US" sz="16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):</a:t>
            </a:r>
          </a:p>
          <a:p>
            <a:pPr algn="just"/>
            <a:endParaRPr lang="en-US" sz="1600" b="1" dirty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1600" b="1" dirty="0" err="1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Ejemplo</a:t>
            </a:r>
            <a:r>
              <a:rPr lang="en-US" sz="1600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	Hoy </a:t>
            </a:r>
            <a:r>
              <a:rPr lang="en-US" sz="1600" b="1" dirty="0" err="1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llueve</a:t>
            </a:r>
            <a:r>
              <a:rPr lang="en-US" sz="1600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y </a:t>
            </a:r>
            <a:r>
              <a:rPr lang="en-US" sz="1600" b="1" dirty="0" err="1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hace</a:t>
            </a:r>
            <a:r>
              <a:rPr lang="en-US" sz="1600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fresco. </a:t>
            </a:r>
            <a:r>
              <a:rPr lang="en-US" sz="1600" b="1" dirty="0" err="1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Está</a:t>
            </a:r>
            <a:r>
              <a:rPr lang="en-US" sz="1600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nublado</a:t>
            </a:r>
            <a:r>
              <a:rPr lang="en-US" sz="1600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1600" b="1" dirty="0" err="1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</a:t>
            </a:r>
            <a:r>
              <a:rPr lang="en-US" sz="1600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suegro</a:t>
            </a:r>
            <a:endParaRPr lang="en-US" sz="1600" b="1" dirty="0" smtClean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1600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1600" b="1" dirty="0" err="1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tiene</a:t>
            </a:r>
            <a:r>
              <a:rPr lang="en-US" sz="1600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frío</a:t>
            </a:r>
            <a:r>
              <a:rPr lang="en-US" sz="1600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r>
              <a:rPr lang="en-US" sz="1600" b="1" dirty="0" err="1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por</a:t>
            </a:r>
            <a:r>
              <a:rPr lang="en-US" sz="1600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eso</a:t>
            </a:r>
            <a:r>
              <a:rPr lang="en-US" sz="1600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b="1" dirty="0" err="1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lleva</a:t>
            </a:r>
            <a:r>
              <a:rPr lang="en-US" sz="1600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un </a:t>
            </a:r>
            <a:r>
              <a:rPr lang="en-US" sz="1600" b="1" dirty="0" err="1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suéter</a:t>
            </a:r>
            <a:r>
              <a:rPr lang="en-US" sz="1600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sz="1600" b="1" dirty="0" err="1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lana</a:t>
            </a:r>
            <a:r>
              <a:rPr lang="en-US" sz="1600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1600" b="1" dirty="0" err="1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Tiene</a:t>
            </a:r>
            <a:r>
              <a:rPr lang="en-US" sz="1600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un</a:t>
            </a:r>
          </a:p>
          <a:p>
            <a:pPr algn="just"/>
            <a:r>
              <a:rPr lang="en-US" sz="1600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1600" b="1" dirty="0" err="1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paraguas</a:t>
            </a:r>
            <a:r>
              <a:rPr lang="en-US" sz="1600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porqe</a:t>
            </a:r>
            <a:r>
              <a:rPr lang="en-US" sz="1600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</a:t>
            </a:r>
            <a:r>
              <a:rPr lang="en-US" sz="1600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  <a:r>
              <a:rPr lang="en-US" sz="1600" b="1" dirty="0" err="1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salir</a:t>
            </a:r>
            <a:r>
              <a:rPr lang="en-US" sz="1600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  <a:r>
              <a:rPr lang="en-US" sz="1600" b="1" dirty="0" err="1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caminar</a:t>
            </a:r>
            <a:r>
              <a:rPr lang="en-US" sz="1600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por</a:t>
            </a:r>
            <a:r>
              <a:rPr lang="en-US" sz="1600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el </a:t>
            </a:r>
            <a:r>
              <a:rPr lang="en-US" sz="1600" b="1" dirty="0" err="1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parque</a:t>
            </a:r>
            <a:r>
              <a:rPr lang="en-US" sz="1600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1600" b="1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600" b="1" dirty="0" smtClean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600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5562" y="2078686"/>
            <a:ext cx="5314729" cy="4251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85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7426" y="344245"/>
            <a:ext cx="11672047" cy="817581"/>
          </a:xfrm>
        </p:spPr>
        <p:txBody>
          <a:bodyPr/>
          <a:lstStyle/>
          <a:p>
            <a:r>
              <a:rPr lang="en-US" b="1" dirty="0" err="1" smtClean="0">
                <a:latin typeface="Bradley Hand ITC" panose="03070402050302030203" pitchFamily="66" charset="0"/>
              </a:rPr>
              <a:t>Preguntas</a:t>
            </a:r>
            <a:r>
              <a:rPr lang="en-US" b="1" dirty="0" smtClean="0">
                <a:latin typeface="Bradley Hand ITC" panose="03070402050302030203" pitchFamily="66" charset="0"/>
              </a:rPr>
              <a:t> </a:t>
            </a:r>
            <a:r>
              <a:rPr lang="en-US" b="1" dirty="0" err="1" smtClean="0">
                <a:latin typeface="Bradley Hand ITC" panose="03070402050302030203" pitchFamily="66" charset="0"/>
              </a:rPr>
              <a:t>sobre</a:t>
            </a:r>
            <a:r>
              <a:rPr lang="en-US" b="1" dirty="0" smtClean="0">
                <a:latin typeface="Bradley Hand ITC" panose="03070402050302030203" pitchFamily="66" charset="0"/>
              </a:rPr>
              <a:t> el </a:t>
            </a:r>
            <a:r>
              <a:rPr lang="en-US" b="1" dirty="0" err="1" smtClean="0">
                <a:latin typeface="Bradley Hand ITC" panose="03070402050302030203" pitchFamily="66" charset="0"/>
              </a:rPr>
              <a:t>vídeo</a:t>
            </a:r>
            <a:endParaRPr lang="en-US" b="1" dirty="0">
              <a:latin typeface="Bradley Hand ITC" panose="03070402050302030203" pitchFamily="66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56608" y="1161826"/>
            <a:ext cx="11562865" cy="51552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n-US" sz="14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15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Contesta</a:t>
            </a:r>
            <a:r>
              <a:rPr lang="en-US" sz="15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las</a:t>
            </a:r>
            <a:r>
              <a:rPr lang="en-US" sz="15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siguientes</a:t>
            </a:r>
            <a:r>
              <a:rPr lang="en-US" sz="15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preguntas</a:t>
            </a:r>
            <a:r>
              <a:rPr lang="en-US" sz="15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sobre</a:t>
            </a:r>
            <a:r>
              <a:rPr lang="en-US" sz="15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los </a:t>
            </a:r>
            <a:r>
              <a:rPr lang="en-US" sz="15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</a:t>
            </a:r>
            <a:r>
              <a:rPr lang="en-US" sz="15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video dice, </a:t>
            </a:r>
            <a:r>
              <a:rPr lang="en-US" sz="15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sobre</a:t>
            </a:r>
            <a:r>
              <a:rPr lang="en-US" sz="15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lo </a:t>
            </a:r>
            <a:r>
              <a:rPr lang="en-US" sz="15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</a:t>
            </a:r>
            <a:r>
              <a:rPr lang="en-US" sz="15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se </a:t>
            </a:r>
            <a:r>
              <a:rPr lang="en-US" sz="15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</a:t>
            </a:r>
            <a:r>
              <a:rPr lang="en-US" sz="15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en </a:t>
            </a:r>
            <a:r>
              <a:rPr lang="en-US" sz="15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él</a:t>
            </a:r>
            <a:r>
              <a:rPr lang="en-US" sz="15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y </a:t>
            </a:r>
            <a:r>
              <a:rPr lang="en-US" sz="15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sobre</a:t>
            </a:r>
            <a:r>
              <a:rPr lang="en-US" sz="15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lo </a:t>
            </a:r>
            <a:r>
              <a:rPr lang="en-US" sz="15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</a:t>
            </a:r>
            <a:r>
              <a:rPr lang="en-US" sz="15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se deduce de </a:t>
            </a:r>
            <a:r>
              <a:rPr lang="en-US" sz="15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él</a:t>
            </a:r>
            <a:r>
              <a:rPr lang="en-US" sz="15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342900" indent="-342900" algn="just">
              <a:buAutoNum type="arabicPeriod"/>
            </a:pPr>
            <a:endParaRPr lang="en-US" sz="1500" b="1" dirty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AutoNum type="arabicPeriod"/>
            </a:pPr>
            <a:r>
              <a:rPr lang="en-US" sz="15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¿</a:t>
            </a:r>
            <a:r>
              <a:rPr lang="en-US" sz="15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Cómo</a:t>
            </a:r>
            <a:r>
              <a:rPr lang="en-US" sz="15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está</a:t>
            </a:r>
            <a:r>
              <a:rPr lang="en-US" sz="15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el </a:t>
            </a:r>
            <a:r>
              <a:rPr lang="en-US" sz="15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tiempo</a:t>
            </a:r>
            <a:r>
              <a:rPr lang="en-US" sz="15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hoy </a:t>
            </a:r>
            <a:r>
              <a:rPr lang="en-US" sz="15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aquí</a:t>
            </a:r>
            <a:r>
              <a:rPr lang="en-US" sz="15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en Grinnell?</a:t>
            </a:r>
          </a:p>
          <a:p>
            <a:pPr marL="342900" indent="-342900" algn="just">
              <a:buAutoNum type="arabicPeriod"/>
            </a:pPr>
            <a:endParaRPr lang="en-US" sz="1500" b="1" dirty="0" smtClean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AutoNum type="arabicPeriod"/>
            </a:pPr>
            <a:r>
              <a:rPr lang="en-US" sz="15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¿</a:t>
            </a:r>
            <a:r>
              <a:rPr lang="en-US" sz="15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Cuáles</a:t>
            </a:r>
            <a:r>
              <a:rPr lang="en-US" sz="15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son los </a:t>
            </a:r>
            <a:r>
              <a:rPr lang="en-US" sz="15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meses</a:t>
            </a:r>
            <a:r>
              <a:rPr lang="en-US" sz="15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 la </a:t>
            </a:r>
            <a:r>
              <a:rPr lang="en-US" sz="15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temporada</a:t>
            </a:r>
            <a:r>
              <a:rPr lang="en-US" sz="15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sz="15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lluvias</a:t>
            </a:r>
            <a:r>
              <a:rPr lang="en-US" sz="15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en Panamá? Y ¿</a:t>
            </a:r>
            <a:r>
              <a:rPr lang="en-US" sz="15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cuáles</a:t>
            </a:r>
            <a:r>
              <a:rPr lang="en-US" sz="15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son los </a:t>
            </a:r>
            <a:r>
              <a:rPr lang="en-US" sz="15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meses</a:t>
            </a:r>
            <a:r>
              <a:rPr lang="en-US" sz="15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 la </a:t>
            </a:r>
            <a:r>
              <a:rPr lang="en-US" sz="15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temporada</a:t>
            </a:r>
            <a:r>
              <a:rPr lang="en-US" sz="15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seca</a:t>
            </a:r>
            <a:r>
              <a:rPr lang="en-US" sz="15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  <a:p>
            <a:pPr marL="342900" indent="-342900" algn="just">
              <a:buAutoNum type="arabicPeriod"/>
            </a:pPr>
            <a:endParaRPr lang="en-US" sz="1500" b="1" dirty="0" smtClean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AutoNum type="arabicPeriod"/>
            </a:pPr>
            <a:r>
              <a:rPr lang="en-US" sz="15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¿</a:t>
            </a:r>
            <a:r>
              <a:rPr lang="en-US" sz="15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Quiere</a:t>
            </a:r>
            <a:r>
              <a:rPr lang="en-US" sz="15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la </a:t>
            </a:r>
            <a:r>
              <a:rPr lang="en-US" sz="15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chica</a:t>
            </a:r>
            <a:r>
              <a:rPr lang="en-US" sz="15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vivir</a:t>
            </a:r>
            <a:r>
              <a:rPr lang="en-US" sz="15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en un </a:t>
            </a:r>
            <a:r>
              <a:rPr lang="en-US" sz="15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lugar</a:t>
            </a:r>
            <a:r>
              <a:rPr lang="en-US" sz="15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con un </a:t>
            </a:r>
            <a:r>
              <a:rPr lang="en-US" sz="15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invierno</a:t>
            </a:r>
            <a:r>
              <a:rPr lang="en-US" sz="15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largo? ¿</a:t>
            </a:r>
            <a:r>
              <a:rPr lang="en-US" sz="15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Por</a:t>
            </a:r>
            <a:r>
              <a:rPr lang="en-US" sz="15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qué</a:t>
            </a:r>
            <a:r>
              <a:rPr lang="en-US" sz="15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 ¿</a:t>
            </a:r>
            <a:r>
              <a:rPr lang="en-US" sz="15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Quieres</a:t>
            </a:r>
            <a:r>
              <a:rPr lang="en-US" sz="15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vivir</a:t>
            </a:r>
            <a:r>
              <a:rPr lang="en-US" sz="15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tú</a:t>
            </a:r>
            <a:r>
              <a:rPr lang="en-US" sz="15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en un </a:t>
            </a:r>
            <a:r>
              <a:rPr lang="en-US" sz="15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lugar</a:t>
            </a:r>
            <a:r>
              <a:rPr lang="en-US" sz="15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con un </a:t>
            </a:r>
            <a:r>
              <a:rPr lang="en-US" sz="15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invierno</a:t>
            </a:r>
            <a:r>
              <a:rPr lang="en-US" sz="15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largo? ¿</a:t>
            </a:r>
            <a:r>
              <a:rPr lang="en-US" sz="15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Por</a:t>
            </a:r>
            <a:r>
              <a:rPr lang="en-US" sz="15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qué</a:t>
            </a:r>
            <a:r>
              <a:rPr lang="en-US" sz="15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  <a:p>
            <a:pPr marL="342900" indent="-342900" algn="just">
              <a:buAutoNum type="arabicPeriod"/>
            </a:pPr>
            <a:endParaRPr lang="en-US" sz="1500" b="1" dirty="0" smtClean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AutoNum type="arabicPeriod"/>
            </a:pPr>
            <a:r>
              <a:rPr lang="en-US" sz="15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¿</a:t>
            </a:r>
            <a:r>
              <a:rPr lang="en-US" sz="15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Por</a:t>
            </a:r>
            <a:r>
              <a:rPr lang="en-US" sz="15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qué</a:t>
            </a:r>
            <a:r>
              <a:rPr lang="en-US" sz="15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se llama Ecuador </a:t>
            </a:r>
            <a:r>
              <a:rPr lang="en-US" sz="15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así</a:t>
            </a:r>
            <a:r>
              <a:rPr lang="en-US" sz="15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  <a:p>
            <a:pPr marL="342900" indent="-342900" algn="just">
              <a:buAutoNum type="arabicPeriod"/>
            </a:pPr>
            <a:endParaRPr lang="en-US" sz="1500" b="1" dirty="0" smtClean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AutoNum type="arabicPeriod"/>
            </a:pPr>
            <a:r>
              <a:rPr lang="en-US" sz="15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¿</a:t>
            </a:r>
            <a:r>
              <a:rPr lang="en-US" sz="15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Qué</a:t>
            </a:r>
            <a:r>
              <a:rPr lang="en-US" sz="15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hay al </a:t>
            </a:r>
            <a:r>
              <a:rPr lang="en-US" sz="15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norte</a:t>
            </a:r>
            <a:r>
              <a:rPr lang="en-US" sz="15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y al </a:t>
            </a:r>
            <a:r>
              <a:rPr lang="en-US" sz="15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sur</a:t>
            </a:r>
            <a:r>
              <a:rPr lang="en-US" sz="15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sz="15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las</a:t>
            </a:r>
            <a:r>
              <a:rPr lang="en-US" sz="15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líneas</a:t>
            </a:r>
            <a:r>
              <a:rPr lang="en-US" sz="15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tropicales</a:t>
            </a:r>
            <a:r>
              <a:rPr lang="en-US" sz="15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 ¿</a:t>
            </a:r>
            <a:r>
              <a:rPr lang="en-US" sz="15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Recuerdas</a:t>
            </a:r>
            <a:r>
              <a:rPr lang="en-US" sz="15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cuáles</a:t>
            </a:r>
            <a:r>
              <a:rPr lang="en-US" sz="15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son </a:t>
            </a:r>
            <a:r>
              <a:rPr lang="en-US" sz="15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sus</a:t>
            </a:r>
            <a:r>
              <a:rPr lang="en-US" sz="15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nombres</a:t>
            </a:r>
            <a:r>
              <a:rPr lang="en-US" sz="15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  <a:p>
            <a:pPr marL="342900" indent="-342900" algn="just">
              <a:buAutoNum type="arabicPeriod"/>
            </a:pPr>
            <a:endParaRPr lang="en-US" sz="1500" b="1" dirty="0" smtClean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AutoNum type="arabicPeriod"/>
            </a:pPr>
            <a:r>
              <a:rPr lang="en-US" sz="15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¿</a:t>
            </a:r>
            <a:r>
              <a:rPr lang="en-US" sz="15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Cuáles</a:t>
            </a:r>
            <a:r>
              <a:rPr lang="en-US" sz="15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son </a:t>
            </a:r>
            <a:r>
              <a:rPr lang="en-US" sz="15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las</a:t>
            </a:r>
            <a:r>
              <a:rPr lang="en-US" sz="15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dos </a:t>
            </a:r>
            <a:r>
              <a:rPr lang="en-US" sz="15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temporadas</a:t>
            </a:r>
            <a:r>
              <a:rPr lang="en-US" sz="15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 la </a:t>
            </a:r>
            <a:r>
              <a:rPr lang="en-US" sz="15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banda</a:t>
            </a:r>
            <a:r>
              <a:rPr lang="en-US" sz="15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tropical? </a:t>
            </a:r>
            <a:r>
              <a:rPr lang="en-US" sz="15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Por</a:t>
            </a:r>
            <a:r>
              <a:rPr lang="en-US" sz="15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eso</a:t>
            </a:r>
            <a:r>
              <a:rPr lang="en-US" sz="15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¿</a:t>
            </a:r>
            <a:r>
              <a:rPr lang="en-US" sz="15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dónde</a:t>
            </a:r>
            <a:r>
              <a:rPr lang="en-US" sz="15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está</a:t>
            </a:r>
            <a:r>
              <a:rPr lang="en-US" sz="15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situado</a:t>
            </a:r>
            <a:r>
              <a:rPr lang="en-US" sz="15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Panamá?</a:t>
            </a:r>
          </a:p>
          <a:p>
            <a:pPr marL="342900" indent="-342900" algn="just">
              <a:buAutoNum type="arabicPeriod"/>
            </a:pPr>
            <a:endParaRPr lang="en-US" sz="1500" b="1" dirty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AutoNum type="arabicPeriod"/>
            </a:pPr>
            <a:r>
              <a:rPr lang="en-US" sz="15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¿</a:t>
            </a:r>
            <a:r>
              <a:rPr lang="en-US" sz="15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Cuál</a:t>
            </a:r>
            <a:r>
              <a:rPr lang="en-US" sz="15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</a:t>
            </a:r>
            <a:r>
              <a:rPr lang="en-US" sz="15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la </a:t>
            </a:r>
            <a:r>
              <a:rPr lang="en-US" sz="15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temperatura</a:t>
            </a:r>
            <a:r>
              <a:rPr lang="en-US" sz="15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al </a:t>
            </a:r>
            <a:r>
              <a:rPr lang="en-US" sz="15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nivel</a:t>
            </a:r>
            <a:r>
              <a:rPr lang="en-US" sz="15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del mar en Ecuador </a:t>
            </a:r>
            <a:r>
              <a:rPr lang="en-US" sz="15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durante</a:t>
            </a:r>
            <a:r>
              <a:rPr lang="en-US" sz="15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todo</a:t>
            </a:r>
            <a:r>
              <a:rPr lang="en-US" sz="15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el </a:t>
            </a:r>
            <a:r>
              <a:rPr lang="en-US" sz="15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año</a:t>
            </a:r>
            <a:r>
              <a:rPr lang="en-US" sz="15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 ¿</a:t>
            </a:r>
            <a:r>
              <a:rPr lang="en-US" sz="15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Qué</a:t>
            </a:r>
            <a:r>
              <a:rPr lang="en-US" sz="15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ropa</a:t>
            </a:r>
            <a:r>
              <a:rPr lang="en-US" sz="15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lleva</a:t>
            </a:r>
            <a:r>
              <a:rPr lang="en-US" sz="15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la </a:t>
            </a:r>
            <a:r>
              <a:rPr lang="en-US" sz="15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gente</a:t>
            </a:r>
            <a:r>
              <a:rPr lang="en-US" sz="15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en la costa?</a:t>
            </a:r>
          </a:p>
          <a:p>
            <a:pPr marL="342900" indent="-342900" algn="just">
              <a:buAutoNum type="arabicPeriod"/>
            </a:pPr>
            <a:endParaRPr lang="en-US" sz="1500" b="1" dirty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AutoNum type="arabicPeriod"/>
            </a:pPr>
            <a:r>
              <a:rPr lang="en-US" sz="15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¿</a:t>
            </a:r>
            <a:r>
              <a:rPr lang="en-US" sz="15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Cómo</a:t>
            </a:r>
            <a:r>
              <a:rPr lang="en-US" sz="15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se </a:t>
            </a:r>
            <a:r>
              <a:rPr lang="en-US" sz="15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llaman</a:t>
            </a:r>
            <a:r>
              <a:rPr lang="en-US" sz="15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las</a:t>
            </a:r>
            <a:r>
              <a:rPr lang="en-US" sz="15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montañas</a:t>
            </a:r>
            <a:r>
              <a:rPr lang="en-US" sz="15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</a:t>
            </a:r>
            <a:r>
              <a:rPr lang="en-US" sz="15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atraviesan</a:t>
            </a:r>
            <a:r>
              <a:rPr lang="en-US" sz="15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Ecuador?</a:t>
            </a:r>
          </a:p>
          <a:p>
            <a:pPr marL="342900" indent="-342900" algn="just">
              <a:buAutoNum type="arabicPeriod"/>
            </a:pPr>
            <a:endParaRPr lang="en-US" sz="1500" b="1" dirty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AutoNum type="arabicPeriod"/>
            </a:pPr>
            <a:r>
              <a:rPr lang="en-US" sz="15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¿A </a:t>
            </a:r>
            <a:r>
              <a:rPr lang="en-US" sz="15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qué</a:t>
            </a:r>
            <a:r>
              <a:rPr lang="en-US" sz="15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altura</a:t>
            </a:r>
            <a:r>
              <a:rPr lang="en-US" sz="15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está</a:t>
            </a:r>
            <a:r>
              <a:rPr lang="en-US" sz="15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Quito? ¿</a:t>
            </a:r>
            <a:r>
              <a:rPr lang="en-US" sz="15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Qué</a:t>
            </a:r>
            <a:r>
              <a:rPr lang="en-US" sz="15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temperatura</a:t>
            </a:r>
            <a:r>
              <a:rPr lang="en-US" sz="15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hay en Quito </a:t>
            </a:r>
            <a:r>
              <a:rPr lang="en-US" sz="15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todo</a:t>
            </a:r>
            <a:r>
              <a:rPr lang="en-US" sz="15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el </a:t>
            </a:r>
            <a:r>
              <a:rPr lang="en-US" sz="15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año</a:t>
            </a:r>
            <a:r>
              <a:rPr lang="en-US" sz="15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 ¿</a:t>
            </a:r>
            <a:r>
              <a:rPr lang="en-US" sz="15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Llueve</a:t>
            </a:r>
            <a:r>
              <a:rPr lang="en-US" sz="15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mucho en Quito? ¿</a:t>
            </a:r>
            <a:r>
              <a:rPr lang="en-US" sz="15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Cuántos</a:t>
            </a:r>
            <a:r>
              <a:rPr lang="en-US" sz="15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meses</a:t>
            </a:r>
            <a:r>
              <a:rPr lang="en-US" sz="15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llueve</a:t>
            </a:r>
            <a:r>
              <a:rPr lang="en-US" sz="15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en Quito?</a:t>
            </a:r>
          </a:p>
          <a:p>
            <a:pPr marL="342900" indent="-342900" algn="just">
              <a:buAutoNum type="arabicPeriod"/>
            </a:pPr>
            <a:endParaRPr lang="en-US" sz="1500" b="1" dirty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AutoNum type="arabicPeriod"/>
            </a:pPr>
            <a:r>
              <a:rPr lang="en-US" sz="15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¿</a:t>
            </a:r>
            <a:r>
              <a:rPr lang="en-US" sz="15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Cuál</a:t>
            </a:r>
            <a:r>
              <a:rPr lang="en-US" sz="15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</a:t>
            </a:r>
            <a:r>
              <a:rPr lang="en-US" sz="15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la </a:t>
            </a:r>
            <a:r>
              <a:rPr lang="en-US" sz="15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ropa</a:t>
            </a:r>
            <a:r>
              <a:rPr lang="en-US" sz="15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típica</a:t>
            </a:r>
            <a:r>
              <a:rPr lang="en-US" sz="15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sz="15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Otavalo</a:t>
            </a:r>
            <a:r>
              <a:rPr lang="en-US" sz="15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 ¿</a:t>
            </a:r>
            <a:r>
              <a:rPr lang="en-US" sz="15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Qué</a:t>
            </a:r>
            <a:r>
              <a:rPr lang="en-US" sz="15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ropa</a:t>
            </a:r>
            <a:r>
              <a:rPr lang="en-US" sz="15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llevan</a:t>
            </a:r>
            <a:r>
              <a:rPr lang="en-US" sz="15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los </a:t>
            </a:r>
            <a:r>
              <a:rPr lang="en-US" sz="15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otavalenses</a:t>
            </a:r>
            <a:r>
              <a:rPr lang="en-US" sz="15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en el video? </a:t>
            </a:r>
            <a:r>
              <a:rPr lang="en-US" sz="15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Por</a:t>
            </a:r>
            <a:r>
              <a:rPr lang="en-US" sz="15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eso</a:t>
            </a:r>
            <a:r>
              <a:rPr lang="en-US" sz="15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¿</a:t>
            </a:r>
            <a:r>
              <a:rPr lang="en-US" sz="15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cómo</a:t>
            </a:r>
            <a:r>
              <a:rPr lang="en-US" sz="15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hace</a:t>
            </a:r>
            <a:r>
              <a:rPr lang="en-US" sz="15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en </a:t>
            </a:r>
            <a:r>
              <a:rPr lang="en-US" sz="15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Otavalo</a:t>
            </a:r>
            <a:r>
              <a:rPr lang="en-US" sz="15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normalmente</a:t>
            </a:r>
            <a:r>
              <a:rPr lang="en-US" sz="15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endParaRPr lang="en-US" sz="1500" b="1" dirty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6457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7426" y="344245"/>
            <a:ext cx="11672047" cy="817581"/>
          </a:xfrm>
        </p:spPr>
        <p:txBody>
          <a:bodyPr/>
          <a:lstStyle/>
          <a:p>
            <a:r>
              <a:rPr lang="en-US" b="1" dirty="0" err="1" smtClean="0">
                <a:latin typeface="Bradley Hand ITC" panose="03070402050302030203" pitchFamily="66" charset="0"/>
              </a:rPr>
              <a:t>Pronombres</a:t>
            </a:r>
            <a:r>
              <a:rPr lang="en-US" b="1" dirty="0" smtClean="0">
                <a:latin typeface="Bradley Hand ITC" panose="03070402050302030203" pitchFamily="66" charset="0"/>
              </a:rPr>
              <a:t> </a:t>
            </a:r>
            <a:r>
              <a:rPr lang="en-US" b="1" dirty="0" err="1" smtClean="0">
                <a:latin typeface="Bradley Hand ITC" panose="03070402050302030203" pitchFamily="66" charset="0"/>
              </a:rPr>
              <a:t>preposicionales</a:t>
            </a:r>
            <a:endParaRPr lang="en-US" b="1" dirty="0">
              <a:latin typeface="Bradley Hand ITC" panose="03070402050302030203" pitchFamily="66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56608" y="1161826"/>
            <a:ext cx="11562865" cy="4924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n-US" sz="14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 algn="just"/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MÍ						NOSOTROS / NOSOTRAS</a:t>
            </a:r>
          </a:p>
          <a:p>
            <a:pPr lvl="2" algn="just"/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</a:t>
            </a:r>
            <a:endParaRPr lang="en-US" sz="2000" b="1" dirty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 algn="just"/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						VOSOTROS / VOSOTRAS</a:t>
            </a:r>
          </a:p>
          <a:p>
            <a:pPr lvl="2" algn="just"/>
            <a:endParaRPr lang="en-US" sz="2000" b="1" dirty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 algn="just"/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ÉL / ELLA / USTED / SÍ				ELLOS / ELLAS / USTEDES / SÍ</a:t>
            </a:r>
          </a:p>
          <a:p>
            <a:pPr lvl="2" algn="just"/>
            <a:endParaRPr lang="en-US" sz="2000" b="1" dirty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 algn="just"/>
            <a:endParaRPr lang="en-US" sz="2000" b="1" dirty="0" smtClean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 algn="just"/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 </a:t>
            </a:r>
            <a:r>
              <a:rPr lang="en-US" sz="20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libro</a:t>
            </a:r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</a:t>
            </a:r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para MÍ</a:t>
            </a:r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				La casa </a:t>
            </a:r>
            <a:r>
              <a:rPr lang="en-US" sz="20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</a:t>
            </a:r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 NOSOTROS</a:t>
            </a:r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2" algn="just"/>
            <a:endParaRPr lang="en-US" sz="2000" b="1" dirty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 algn="just"/>
            <a:r>
              <a:rPr lang="en-US" sz="20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Ellos</a:t>
            </a:r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están</a:t>
            </a:r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cerca</a:t>
            </a:r>
            <a:r>
              <a:rPr lang="en-US" sz="2000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 TI</a:t>
            </a:r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				Se </a:t>
            </a:r>
            <a:r>
              <a:rPr lang="en-US" sz="20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levanta</a:t>
            </a:r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temprano</a:t>
            </a:r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por</a:t>
            </a:r>
            <a:r>
              <a:rPr lang="en-US" sz="2000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VOSOTROS</a:t>
            </a:r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2" algn="just"/>
            <a:endParaRPr lang="en-US" sz="2000" b="1" dirty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 algn="just"/>
            <a:r>
              <a:rPr lang="en-US" sz="20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Nosotros</a:t>
            </a:r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salimos</a:t>
            </a:r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 ELLA</a:t>
            </a:r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			</a:t>
            </a:r>
            <a:r>
              <a:rPr lang="en-US" sz="20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Vivimos</a:t>
            </a:r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la </a:t>
            </a:r>
            <a:r>
              <a:rPr lang="en-US" sz="2000" b="1" dirty="0" err="1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izquierda</a:t>
            </a:r>
            <a:r>
              <a:rPr lang="en-US" sz="2000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 USTEDES</a:t>
            </a:r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2" algn="just"/>
            <a:endParaRPr lang="en-US" sz="2000" b="1" dirty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 algn="just"/>
            <a:endParaRPr lang="en-US" sz="2000" b="1" dirty="0" smtClean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 algn="just"/>
            <a:r>
              <a:rPr lang="en-US" sz="2000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 la </a:t>
            </a:r>
            <a:r>
              <a:rPr lang="en-US" sz="2000" b="1" dirty="0" err="1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preposición</a:t>
            </a:r>
            <a:r>
              <a:rPr lang="en-US" sz="2000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“con”, </a:t>
            </a:r>
            <a:r>
              <a:rPr lang="en-US" sz="2000" b="1" dirty="0" err="1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usamos</a:t>
            </a:r>
            <a:r>
              <a:rPr lang="en-US" sz="2000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CONMIGO  y CONTIGO. No se </a:t>
            </a:r>
            <a:r>
              <a:rPr lang="en-US" sz="2000" b="1" dirty="0" err="1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usa</a:t>
            </a:r>
            <a:r>
              <a:rPr lang="en-US" sz="2000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“con </a:t>
            </a:r>
            <a:r>
              <a:rPr lang="en-US" sz="2000" b="1" dirty="0" err="1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mí</a:t>
            </a:r>
            <a:r>
              <a:rPr lang="en-US" sz="2000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 o “con ti”.</a:t>
            </a:r>
          </a:p>
        </p:txBody>
      </p:sp>
    </p:spTree>
    <p:extLst>
      <p:ext uri="{BB962C8B-B14F-4D97-AF65-F5344CB8AC3E}">
        <p14:creationId xmlns:p14="http://schemas.microsoft.com/office/powerpoint/2010/main" val="1572805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7426" y="344245"/>
            <a:ext cx="11672047" cy="817581"/>
          </a:xfrm>
        </p:spPr>
        <p:txBody>
          <a:bodyPr/>
          <a:lstStyle/>
          <a:p>
            <a:r>
              <a:rPr lang="en-US" b="1" dirty="0" smtClean="0">
                <a:latin typeface="Bradley Hand ITC" panose="03070402050302030203" pitchFamily="66" charset="0"/>
                <a:cs typeface="Times New Roman" panose="02020603050405020304" pitchFamily="18" charset="0"/>
              </a:rPr>
              <a:t>¿</a:t>
            </a:r>
            <a:r>
              <a:rPr lang="en-US" b="1" dirty="0" err="1" smtClean="0">
                <a:latin typeface="Bradley Hand ITC" panose="03070402050302030203" pitchFamily="66" charset="0"/>
                <a:cs typeface="Times New Roman" panose="02020603050405020304" pitchFamily="18" charset="0"/>
              </a:rPr>
              <a:t>Qué</a:t>
            </a:r>
            <a:r>
              <a:rPr lang="en-US" b="1" dirty="0" smtClean="0">
                <a:latin typeface="Bradley Hand ITC" panose="03070402050302030203" pitchFamily="66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Bradley Hand ITC" panose="03070402050302030203" pitchFamily="66" charset="0"/>
                <a:cs typeface="Times New Roman" panose="02020603050405020304" pitchFamily="18" charset="0"/>
              </a:rPr>
              <a:t>están</a:t>
            </a:r>
            <a:r>
              <a:rPr lang="en-US" b="1" dirty="0" smtClean="0">
                <a:latin typeface="Bradley Hand ITC" panose="03070402050302030203" pitchFamily="66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Bradley Hand ITC" panose="03070402050302030203" pitchFamily="66" charset="0"/>
                <a:cs typeface="Times New Roman" panose="02020603050405020304" pitchFamily="18" charset="0"/>
              </a:rPr>
              <a:t>haciendo</a:t>
            </a:r>
            <a:r>
              <a:rPr lang="en-US" b="1" dirty="0" smtClean="0">
                <a:latin typeface="Bradley Hand ITC" panose="03070402050302030203" pitchFamily="66" charset="0"/>
                <a:cs typeface="Times New Roman" panose="02020603050405020304" pitchFamily="18" charset="0"/>
              </a:rPr>
              <a:t>?</a:t>
            </a:r>
            <a:endParaRPr lang="en-US" b="1" dirty="0">
              <a:latin typeface="Bradley Hand ITC" panose="03070402050302030203" pitchFamily="66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2743" y="1500380"/>
            <a:ext cx="7074589" cy="495737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09433" y="1161826"/>
            <a:ext cx="50252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 </a:t>
            </a:r>
            <a:r>
              <a:rPr lang="en-US" sz="16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parejas</a:t>
            </a:r>
            <a:r>
              <a:rPr lang="en-US" sz="16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indicad</a:t>
            </a:r>
            <a:r>
              <a:rPr lang="en-US" sz="16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qué</a:t>
            </a:r>
            <a:r>
              <a:rPr lang="en-US" sz="16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están</a:t>
            </a:r>
            <a:r>
              <a:rPr lang="en-US" sz="16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haciendo</a:t>
            </a:r>
            <a:r>
              <a:rPr lang="en-US" sz="16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estas</a:t>
            </a:r>
            <a:r>
              <a:rPr lang="en-US" sz="16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personas: </a:t>
            </a:r>
            <a:endParaRPr lang="en-US" sz="1600" b="1" dirty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941107" y="4760706"/>
            <a:ext cx="6463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YO</a:t>
            </a:r>
            <a:endParaRPr lang="en-US" sz="24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437812" y="1377269"/>
            <a:ext cx="18950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NOSOTROS</a:t>
            </a:r>
            <a:endParaRPr lang="en-US" sz="24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607377" y="1377269"/>
            <a:ext cx="12105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ELLOS</a:t>
            </a:r>
            <a:endParaRPr lang="en-US" sz="24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295481" y="1377269"/>
            <a:ext cx="18889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VOSOTROS</a:t>
            </a:r>
            <a:endParaRPr lang="en-US" sz="24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490821" y="4299044"/>
            <a:ext cx="6126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TÚ</a:t>
            </a:r>
            <a:endParaRPr lang="en-US" sz="24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695463" y="4376468"/>
            <a:ext cx="18950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NOSOTROS</a:t>
            </a:r>
            <a:endParaRPr lang="en-US" sz="24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135479" y="4376468"/>
            <a:ext cx="11945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ELLAS</a:t>
            </a:r>
            <a:endParaRPr lang="en-US" sz="24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96421" y="6059606"/>
            <a:ext cx="10230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ELLA</a:t>
            </a:r>
            <a:endParaRPr lang="en-US" sz="24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645112" y="6059606"/>
            <a:ext cx="188891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VOSOTROS</a:t>
            </a:r>
            <a:endParaRPr lang="en-US" sz="24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8297915" y="6117398"/>
            <a:ext cx="189507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NOSOTROS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9221001" y="4320696"/>
            <a:ext cx="6463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YO</a:t>
            </a:r>
            <a:endParaRPr lang="en-US" sz="24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731650" y="2727187"/>
            <a:ext cx="61266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TÚ</a:t>
            </a:r>
          </a:p>
        </p:txBody>
      </p:sp>
    </p:spTree>
    <p:extLst>
      <p:ext uri="{BB962C8B-B14F-4D97-AF65-F5344CB8AC3E}">
        <p14:creationId xmlns:p14="http://schemas.microsoft.com/office/powerpoint/2010/main" val="1476541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7426" y="344245"/>
            <a:ext cx="11672047" cy="817581"/>
          </a:xfrm>
        </p:spPr>
        <p:txBody>
          <a:bodyPr/>
          <a:lstStyle/>
          <a:p>
            <a:r>
              <a:rPr lang="en-US" b="1" dirty="0" smtClean="0">
                <a:latin typeface="Bradley Hand ITC" panose="03070402050302030203" pitchFamily="66" charset="0"/>
              </a:rPr>
              <a:t>La </a:t>
            </a:r>
            <a:r>
              <a:rPr lang="en-US" b="1" dirty="0" err="1" smtClean="0">
                <a:latin typeface="Bradley Hand ITC" panose="03070402050302030203" pitchFamily="66" charset="0"/>
              </a:rPr>
              <a:t>parada</a:t>
            </a:r>
            <a:r>
              <a:rPr lang="en-US" b="1" dirty="0" smtClean="0">
                <a:latin typeface="Bradley Hand ITC" panose="03070402050302030203" pitchFamily="66" charset="0"/>
              </a:rPr>
              <a:t> de </a:t>
            </a:r>
            <a:r>
              <a:rPr lang="en-US" b="1" dirty="0" err="1" smtClean="0">
                <a:latin typeface="Bradley Hand ITC" panose="03070402050302030203" pitchFamily="66" charset="0"/>
              </a:rPr>
              <a:t>autob</a:t>
            </a:r>
            <a:r>
              <a:rPr lang="en-US" b="1" dirty="0" err="1" smtClean="0">
                <a:latin typeface="Bradley Hand ITC" panose="03070402050302030203" pitchFamily="66" charset="0"/>
                <a:cs typeface="Times New Roman" panose="02020603050405020304" pitchFamily="18" charset="0"/>
              </a:rPr>
              <a:t>ús</a:t>
            </a:r>
            <a:endParaRPr lang="en-US" b="1" dirty="0">
              <a:latin typeface="Bradley Hand ITC" panose="03070402050302030203" pitchFamily="66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56608" y="1270094"/>
            <a:ext cx="1156286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6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Vamos</a:t>
            </a:r>
            <a:r>
              <a:rPr lang="en-US" sz="16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  <a:r>
              <a:rPr lang="en-US" sz="16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</a:t>
            </a:r>
            <a:r>
              <a:rPr lang="en-US" sz="16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el </a:t>
            </a:r>
            <a:r>
              <a:rPr lang="en-US" sz="16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cortometraje</a:t>
            </a:r>
            <a:r>
              <a:rPr lang="en-US" sz="16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titulado</a:t>
            </a:r>
            <a:r>
              <a:rPr lang="en-US" sz="16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i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 </a:t>
            </a:r>
            <a:r>
              <a:rPr lang="en-US" sz="1600" b="1" i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parada</a:t>
            </a:r>
            <a:r>
              <a:rPr lang="en-US" sz="1600" b="1" i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sz="1600" b="1" i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autobús</a:t>
            </a:r>
            <a:r>
              <a:rPr lang="en-US" sz="16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endParaRPr lang="en-US" sz="1600" b="1" dirty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16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</a:t>
            </a: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://</a:t>
            </a:r>
            <a:r>
              <a:rPr lang="en-US" sz="16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www.youtube.com/watch?v=AJSuZ_xLkSs</a:t>
            </a:r>
            <a:endParaRPr lang="en-US" sz="1600" b="1" dirty="0" smtClean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600" b="1" dirty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16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 </a:t>
            </a:r>
            <a:r>
              <a:rPr lang="en-US" sz="16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verlo</a:t>
            </a:r>
            <a:r>
              <a:rPr lang="en-US" sz="16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fijaos</a:t>
            </a:r>
            <a:r>
              <a:rPr lang="en-US" sz="16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en el </a:t>
            </a:r>
            <a:r>
              <a:rPr lang="en-US" sz="16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tiempo</a:t>
            </a:r>
            <a:r>
              <a:rPr lang="en-US" sz="16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</a:t>
            </a:r>
            <a:r>
              <a:rPr lang="en-US" sz="16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hace</a:t>
            </a:r>
            <a:r>
              <a:rPr lang="en-US" sz="16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en el </a:t>
            </a:r>
            <a:r>
              <a:rPr lang="en-US" sz="16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cortometraje</a:t>
            </a:r>
            <a:r>
              <a:rPr lang="en-US" sz="16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y en </a:t>
            </a:r>
            <a:r>
              <a:rPr lang="en-US" sz="16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las</a:t>
            </a:r>
            <a:r>
              <a:rPr lang="en-US" sz="16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acciones</a:t>
            </a:r>
            <a:r>
              <a:rPr lang="en-US" sz="16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</a:t>
            </a:r>
            <a:r>
              <a:rPr lang="en-US" sz="16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realizan</a:t>
            </a:r>
            <a:r>
              <a:rPr lang="en-US" sz="16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los </a:t>
            </a:r>
            <a:r>
              <a:rPr lang="en-US" sz="16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personajes</a:t>
            </a:r>
            <a:r>
              <a:rPr lang="en-US" sz="16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en-US" sz="1600" b="1" dirty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1600" b="1" dirty="0" smtClean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16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Después</a:t>
            </a:r>
            <a:r>
              <a:rPr lang="en-US" sz="16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en </a:t>
            </a:r>
            <a:r>
              <a:rPr lang="en-US" sz="16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grupos</a:t>
            </a:r>
            <a:r>
              <a:rPr lang="en-US" sz="16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sz="16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tres</a:t>
            </a:r>
            <a:r>
              <a:rPr lang="en-US" sz="16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estudiantes</a:t>
            </a:r>
            <a:r>
              <a:rPr lang="en-US" sz="16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escribid</a:t>
            </a:r>
            <a:r>
              <a:rPr lang="en-US" sz="16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oraciones</a:t>
            </a:r>
            <a:r>
              <a:rPr lang="en-US" sz="16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</a:t>
            </a:r>
            <a:r>
              <a:rPr lang="en-US" sz="16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incluyan</a:t>
            </a:r>
            <a:r>
              <a:rPr lang="en-US" sz="16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vocabulario</a:t>
            </a:r>
            <a:r>
              <a:rPr lang="en-US" sz="16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sz="16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clima</a:t>
            </a:r>
            <a:r>
              <a:rPr lang="en-US" sz="16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estaciones</a:t>
            </a:r>
            <a:r>
              <a:rPr lang="en-US" sz="16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y </a:t>
            </a:r>
            <a:r>
              <a:rPr lang="en-US" sz="16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meses</a:t>
            </a:r>
            <a:r>
              <a:rPr lang="en-US" sz="16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del </a:t>
            </a:r>
            <a:r>
              <a:rPr lang="en-US" sz="16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año</a:t>
            </a:r>
            <a:r>
              <a:rPr lang="en-US" sz="16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así</a:t>
            </a:r>
            <a:r>
              <a:rPr lang="en-US" sz="16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como</a:t>
            </a:r>
            <a:r>
              <a:rPr lang="en-US" sz="16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verbos</a:t>
            </a:r>
            <a:r>
              <a:rPr lang="en-US" sz="16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conjugados</a:t>
            </a:r>
            <a:r>
              <a:rPr lang="en-US" sz="16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en </a:t>
            </a:r>
            <a:r>
              <a:rPr lang="en-US" sz="16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presente</a:t>
            </a:r>
            <a:r>
              <a:rPr lang="en-US" sz="16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progresivo</a:t>
            </a:r>
            <a:r>
              <a:rPr lang="en-US" sz="16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y </a:t>
            </a:r>
            <a:r>
              <a:rPr lang="en-US" sz="16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descripción</a:t>
            </a:r>
            <a:r>
              <a:rPr lang="en-US" sz="16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sz="16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estados</a:t>
            </a:r>
            <a:r>
              <a:rPr lang="en-US" sz="16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endParaRPr lang="en-US" sz="1600" b="1" dirty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b="1" dirty="0" err="1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Ejemplo</a:t>
            </a:r>
            <a:r>
              <a:rPr lang="en-US" sz="1600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	</a:t>
            </a:r>
            <a:r>
              <a:rPr lang="en-US" sz="1600" b="1" dirty="0" err="1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</a:t>
            </a:r>
            <a:r>
              <a:rPr lang="en-US" sz="1600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agosto</a:t>
            </a:r>
            <a:r>
              <a:rPr lang="en-US" sz="1600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b="1" dirty="0" err="1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</a:t>
            </a:r>
            <a:r>
              <a:rPr lang="en-US" sz="1600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verano</a:t>
            </a:r>
            <a:r>
              <a:rPr lang="en-US" sz="1600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r>
              <a:rPr lang="en-US" sz="1600" b="1" dirty="0" err="1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hace</a:t>
            </a:r>
            <a:r>
              <a:rPr lang="en-US" sz="1600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mucho sol y </a:t>
            </a:r>
            <a:r>
              <a:rPr lang="en-US" sz="1600" b="1" dirty="0" err="1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calor</a:t>
            </a:r>
            <a:r>
              <a:rPr lang="en-US" sz="1600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La </a:t>
            </a:r>
            <a:r>
              <a:rPr lang="en-US" sz="1600" b="1" dirty="0" err="1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chica</a:t>
            </a:r>
            <a:r>
              <a:rPr lang="en-US" sz="1600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está</a:t>
            </a:r>
            <a:r>
              <a:rPr lang="en-US" sz="1600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hablando</a:t>
            </a:r>
            <a:r>
              <a:rPr lang="en-US" sz="1600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por</a:t>
            </a:r>
            <a:r>
              <a:rPr lang="en-US" sz="1600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teléfono</a:t>
            </a:r>
            <a:r>
              <a:rPr lang="en-US" sz="1600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y </a:t>
            </a:r>
            <a:r>
              <a:rPr lang="en-US" sz="1600" b="1" dirty="0" err="1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está</a:t>
            </a:r>
            <a:r>
              <a:rPr lang="en-US" sz="1600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esperando</a:t>
            </a:r>
            <a:r>
              <a:rPr lang="en-US" sz="1600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el </a:t>
            </a:r>
            <a:r>
              <a:rPr lang="en-US" sz="1600" b="1" dirty="0" err="1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autobús</a:t>
            </a:r>
            <a:r>
              <a:rPr lang="en-US" sz="1600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 </a:t>
            </a:r>
            <a:r>
              <a:rPr lang="en-US" sz="1600" b="1" dirty="0" err="1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Está</a:t>
            </a:r>
            <a:r>
              <a:rPr lang="en-US" sz="1600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nerviosa</a:t>
            </a:r>
            <a:r>
              <a:rPr lang="en-US" sz="1600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1600" b="1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4504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7426" y="344245"/>
            <a:ext cx="11672047" cy="817581"/>
          </a:xfrm>
        </p:spPr>
        <p:txBody>
          <a:bodyPr/>
          <a:lstStyle/>
          <a:p>
            <a:r>
              <a:rPr lang="en-US" b="1" dirty="0" err="1" smtClean="0">
                <a:latin typeface="Bradley Hand ITC" panose="03070402050302030203" pitchFamily="66" charset="0"/>
              </a:rPr>
              <a:t>Valores</a:t>
            </a:r>
            <a:r>
              <a:rPr lang="en-US" b="1" dirty="0" smtClean="0">
                <a:latin typeface="Bradley Hand ITC" panose="03070402050302030203" pitchFamily="66" charset="0"/>
              </a:rPr>
              <a:t> del </a:t>
            </a:r>
            <a:r>
              <a:rPr lang="en-US" b="1" dirty="0" err="1" smtClean="0">
                <a:latin typeface="Bradley Hand ITC" panose="03070402050302030203" pitchFamily="66" charset="0"/>
              </a:rPr>
              <a:t>verbo</a:t>
            </a:r>
            <a:r>
              <a:rPr lang="en-US" b="1" dirty="0" smtClean="0">
                <a:latin typeface="Bradley Hand ITC" panose="03070402050302030203" pitchFamily="66" charset="0"/>
              </a:rPr>
              <a:t> “</a:t>
            </a:r>
            <a:r>
              <a:rPr lang="en-US" b="1" dirty="0" err="1" smtClean="0">
                <a:latin typeface="Bradley Hand ITC" panose="03070402050302030203" pitchFamily="66" charset="0"/>
              </a:rPr>
              <a:t>ser</a:t>
            </a:r>
            <a:r>
              <a:rPr lang="en-US" b="1" dirty="0" smtClean="0">
                <a:latin typeface="Bradley Hand ITC" panose="03070402050302030203" pitchFamily="66" charset="0"/>
              </a:rPr>
              <a:t>”</a:t>
            </a:r>
            <a:endParaRPr lang="en-US" b="1" dirty="0">
              <a:latin typeface="Bradley Hand ITC" panose="03070402050302030203" pitchFamily="66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56608" y="1270094"/>
            <a:ext cx="11562865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1" indent="0" algn="just">
              <a:buNone/>
            </a:pPr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 </a:t>
            </a:r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 </a:t>
            </a:r>
            <a:r>
              <a:rPr lang="en-US" b="1" dirty="0" err="1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verbo</a:t>
            </a:r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u="sng" dirty="0" err="1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</a:t>
            </a:r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b="1" dirty="0" err="1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expresamos</a:t>
            </a:r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los </a:t>
            </a:r>
            <a:r>
              <a:rPr lang="en-US" b="1" dirty="0" err="1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siguientes</a:t>
            </a:r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significados</a:t>
            </a:r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45721" indent="0" algn="just">
              <a:buNone/>
            </a:pPr>
            <a:endParaRPr lang="en-US" b="1" u="sng" dirty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1" indent="0" algn="just">
              <a:buNone/>
            </a:pPr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en-US" b="1" dirty="0" err="1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Identificación</a:t>
            </a:r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		</a:t>
            </a:r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¿</a:t>
            </a:r>
            <a:r>
              <a:rPr lang="en-US" b="1" dirty="0" err="1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Qué</a:t>
            </a:r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</a:t>
            </a:r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esto</a:t>
            </a:r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 </a:t>
            </a:r>
            <a:r>
              <a:rPr lang="en-US" b="1" dirty="0" err="1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</a:t>
            </a:r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un </a:t>
            </a:r>
            <a:r>
              <a:rPr lang="en-US" b="1" dirty="0" err="1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libro</a:t>
            </a:r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	¿</a:t>
            </a:r>
            <a:r>
              <a:rPr lang="en-US" b="1" dirty="0" err="1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Quién</a:t>
            </a:r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</a:t>
            </a:r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ella</a:t>
            </a:r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 Ella </a:t>
            </a:r>
            <a:r>
              <a:rPr lang="en-US" b="1" dirty="0" err="1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</a:t>
            </a:r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mi </a:t>
            </a:r>
            <a:r>
              <a:rPr lang="en-US" b="1" dirty="0" err="1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hermana</a:t>
            </a:r>
            <a:endParaRPr lang="en-US" b="1" dirty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1" indent="0" algn="just">
              <a:buNone/>
            </a:pPr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b="1" dirty="0" err="1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profesión</a:t>
            </a:r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			Ella </a:t>
            </a:r>
            <a:r>
              <a:rPr lang="en-US" b="1" dirty="0" err="1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</a:t>
            </a:r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profesora</a:t>
            </a:r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45721" indent="0" algn="just">
              <a:buNone/>
            </a:pPr>
            <a:endParaRPr lang="en-US" b="1" dirty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1" indent="0" algn="just">
              <a:buNone/>
            </a:pPr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Descripción</a:t>
            </a:r>
            <a:endParaRPr lang="en-US" b="1" dirty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1" indent="0" algn="just">
              <a:buNone/>
            </a:pPr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b="1" dirty="0" err="1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características</a:t>
            </a:r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esenciales</a:t>
            </a:r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):		</a:t>
            </a:r>
            <a:r>
              <a:rPr lang="en-US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Ellos</a:t>
            </a:r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son </a:t>
            </a:r>
            <a:r>
              <a:rPr lang="en-US" b="1" dirty="0" err="1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simpáticos</a:t>
            </a:r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		La </a:t>
            </a:r>
            <a:r>
              <a:rPr lang="en-US" b="1" dirty="0" err="1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nieve</a:t>
            </a:r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</a:t>
            </a:r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blanca</a:t>
            </a:r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45721" indent="0" algn="just">
              <a:buNone/>
            </a:pPr>
            <a:endParaRPr lang="en-US" b="1" dirty="0" smtClean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1" indent="0" algn="just">
              <a:buNone/>
            </a:pPr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Origen:			¿De </a:t>
            </a:r>
            <a:r>
              <a:rPr lang="en-US" b="1" dirty="0" err="1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dónde</a:t>
            </a:r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sois</a:t>
            </a:r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vosotros</a:t>
            </a:r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 </a:t>
            </a:r>
            <a:r>
              <a:rPr lang="en-US" b="1" dirty="0" err="1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Somos</a:t>
            </a:r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 Argentina. / </a:t>
            </a:r>
            <a:r>
              <a:rPr lang="en-US" b="1" dirty="0" err="1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Somos</a:t>
            </a:r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argentinos</a:t>
            </a:r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45721" indent="0" algn="just">
              <a:buNone/>
            </a:pPr>
            <a:endParaRPr lang="en-US" b="1" dirty="0" smtClean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1" indent="0" algn="just">
              <a:buNone/>
            </a:pPr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 Material:			La </a:t>
            </a:r>
            <a:r>
              <a:rPr lang="en-US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bufanda</a:t>
            </a:r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</a:t>
            </a:r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lana</a:t>
            </a:r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b="1" dirty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1" indent="0" algn="just">
              <a:buNone/>
            </a:pPr>
            <a:endParaRPr lang="en-US" b="1" dirty="0" smtClean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1" indent="0" algn="just">
              <a:buNone/>
            </a:pPr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b="1" dirty="0" err="1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Posesión</a:t>
            </a:r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			El </a:t>
            </a:r>
            <a:r>
              <a:rPr lang="en-US" b="1" dirty="0" err="1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libro</a:t>
            </a:r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</a:t>
            </a:r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 Juan. / El </a:t>
            </a:r>
            <a:r>
              <a:rPr lang="en-US" b="1" dirty="0" err="1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libro</a:t>
            </a:r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</a:t>
            </a:r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mío</a:t>
            </a:r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45721" indent="0" algn="just">
              <a:buNone/>
            </a:pPr>
            <a:endParaRPr lang="en-US" b="1" dirty="0" smtClean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1" indent="0" algn="just">
              <a:buNone/>
            </a:pPr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b="1" dirty="0" err="1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Destinatario</a:t>
            </a:r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			El </a:t>
            </a:r>
            <a:r>
              <a:rPr lang="en-US" b="1" dirty="0" err="1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cuaderno</a:t>
            </a:r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</a:t>
            </a:r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para Marta. </a:t>
            </a:r>
            <a:endParaRPr lang="en-US" b="1" dirty="0" smtClean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1" indent="0" algn="just">
              <a:buNone/>
            </a:pPr>
            <a:endParaRPr lang="en-US" b="1" dirty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1" indent="0" algn="just">
              <a:buNone/>
            </a:pPr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7. </a:t>
            </a:r>
            <a:r>
              <a:rPr lang="en-US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Expresión</a:t>
            </a:r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fecha</a:t>
            </a:r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y </a:t>
            </a:r>
            <a:r>
              <a:rPr lang="en-US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hora</a:t>
            </a:r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	Son </a:t>
            </a:r>
            <a:r>
              <a:rPr lang="en-US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las</a:t>
            </a:r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once de la </a:t>
            </a:r>
            <a:r>
              <a:rPr lang="en-US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mañana</a:t>
            </a:r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	Hoy </a:t>
            </a:r>
            <a:r>
              <a:rPr lang="en-US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</a:t>
            </a:r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lunes</a:t>
            </a:r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3 de </a:t>
            </a:r>
            <a:r>
              <a:rPr lang="en-US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marzo</a:t>
            </a:r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45721" indent="0" algn="just">
              <a:buNone/>
            </a:pPr>
            <a:endParaRPr lang="en-US" b="1" dirty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1" algn="just"/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8. </a:t>
            </a:r>
            <a:r>
              <a:rPr lang="en-US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Generalizaciones</a:t>
            </a:r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</a:t>
            </a:r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importante</a:t>
            </a:r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estudiar</a:t>
            </a:r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todos</a:t>
            </a:r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los </a:t>
            </a:r>
            <a:r>
              <a:rPr lang="en-US" b="1" dirty="0" err="1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días</a:t>
            </a:r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45721" indent="0" algn="just">
              <a:buNone/>
            </a:pPr>
            <a:endParaRPr lang="en-US" b="1" dirty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b="1" dirty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7025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7426" y="344245"/>
            <a:ext cx="11672047" cy="817581"/>
          </a:xfrm>
        </p:spPr>
        <p:txBody>
          <a:bodyPr/>
          <a:lstStyle/>
          <a:p>
            <a:r>
              <a:rPr lang="en-US" b="1" dirty="0" err="1" smtClean="0">
                <a:latin typeface="Bradley Hand ITC" panose="03070402050302030203" pitchFamily="66" charset="0"/>
              </a:rPr>
              <a:t>Valores</a:t>
            </a:r>
            <a:r>
              <a:rPr lang="en-US" b="1" dirty="0" smtClean="0">
                <a:latin typeface="Bradley Hand ITC" panose="03070402050302030203" pitchFamily="66" charset="0"/>
              </a:rPr>
              <a:t> del </a:t>
            </a:r>
            <a:r>
              <a:rPr lang="en-US" b="1" dirty="0" err="1" smtClean="0">
                <a:latin typeface="Bradley Hand ITC" panose="03070402050302030203" pitchFamily="66" charset="0"/>
              </a:rPr>
              <a:t>verbo</a:t>
            </a:r>
            <a:r>
              <a:rPr lang="en-US" b="1" dirty="0" smtClean="0">
                <a:latin typeface="Bradley Hand ITC" panose="03070402050302030203" pitchFamily="66" charset="0"/>
              </a:rPr>
              <a:t> “</a:t>
            </a:r>
            <a:r>
              <a:rPr lang="en-US" b="1" dirty="0" err="1" smtClean="0">
                <a:latin typeface="Bradley Hand ITC" panose="03070402050302030203" pitchFamily="66" charset="0"/>
              </a:rPr>
              <a:t>ser</a:t>
            </a:r>
            <a:r>
              <a:rPr lang="en-US" b="1" dirty="0" smtClean="0">
                <a:latin typeface="Bradley Hand ITC" panose="03070402050302030203" pitchFamily="66" charset="0"/>
              </a:rPr>
              <a:t>”</a:t>
            </a:r>
            <a:endParaRPr lang="en-US" b="1" dirty="0">
              <a:latin typeface="Bradley Hand ITC" panose="03070402050302030203" pitchFamily="66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56608" y="1066292"/>
            <a:ext cx="11562865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1" indent="0" algn="just">
              <a:buNone/>
            </a:pPr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 </a:t>
            </a:r>
            <a:r>
              <a:rPr lang="en-US" sz="20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parejas</a:t>
            </a:r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completad</a:t>
            </a:r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las</a:t>
            </a:r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siguientes</a:t>
            </a:r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oraciones</a:t>
            </a:r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con el </a:t>
            </a:r>
            <a:r>
              <a:rPr lang="en-US" sz="20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verbo</a:t>
            </a:r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“</a:t>
            </a:r>
            <a:r>
              <a:rPr lang="en-US" sz="20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</a:t>
            </a:r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 e </a:t>
            </a:r>
            <a:r>
              <a:rPr lang="en-US" sz="20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indicad</a:t>
            </a:r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cuál</a:t>
            </a:r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</a:t>
            </a:r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</a:t>
            </a:r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valor:</a:t>
            </a:r>
          </a:p>
          <a:p>
            <a:pPr marL="45721" indent="0" algn="just">
              <a:buNone/>
            </a:pPr>
            <a:endParaRPr lang="en-US" b="1" dirty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s-ES_tradnl" sz="20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es-ES_tradnl" sz="2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Tú eres paraguayo, </a:t>
            </a:r>
            <a:r>
              <a:rPr lang="es-ES_tradnl" sz="20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pero yo </a:t>
            </a:r>
            <a:r>
              <a:rPr lang="es-ES_tradnl" sz="2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__________________  costarricense.</a:t>
            </a:r>
            <a:endParaRPr lang="en-US" sz="2000" b="1" dirty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s-ES_tradnl" sz="20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es-ES_tradnl" sz="2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Nosotras </a:t>
            </a:r>
            <a:r>
              <a:rPr lang="es-ES_tradnl" sz="20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__________________</a:t>
            </a:r>
            <a:r>
              <a:rPr lang="es-ES_tradnl" sz="2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altas </a:t>
            </a:r>
            <a:r>
              <a:rPr lang="es-ES_tradnl" sz="20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 </a:t>
            </a:r>
            <a:r>
              <a:rPr lang="es-ES_tradnl" sz="2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morenas; vosotras __________________ bajas y rubias.</a:t>
            </a:r>
            <a:endParaRPr lang="en-US" sz="2000" b="1" dirty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s-ES_tradnl" sz="2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Estos libros </a:t>
            </a:r>
            <a:r>
              <a:rPr lang="es-ES_tradnl" sz="20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__________________</a:t>
            </a:r>
            <a:r>
              <a:rPr lang="es-ES_tradnl" sz="2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de nuestros padres.</a:t>
            </a:r>
          </a:p>
          <a:p>
            <a:r>
              <a:rPr lang="es-ES_tradnl" sz="2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 Hoy </a:t>
            </a:r>
            <a:r>
              <a:rPr lang="es-ES_tradnl" sz="20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__________________ martes.</a:t>
            </a:r>
            <a:endParaRPr lang="en-US" sz="2000" b="1" dirty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s-ES_tradnl" sz="2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</a:t>
            </a:r>
            <a:r>
              <a:rPr lang="es-ES_tradnl" sz="20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__________________ </a:t>
            </a:r>
            <a:r>
              <a:rPr lang="es-ES_tradnl" sz="2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importante estudiar para tener buenas notas.</a:t>
            </a:r>
          </a:p>
          <a:p>
            <a:r>
              <a:rPr lang="es-ES_tradnl" sz="2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es-ES_tradnl" sz="20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s-ES_tradnl" sz="2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Los relojes __________________ de metal.</a:t>
            </a:r>
            <a:endParaRPr lang="en-US" sz="2000" b="1" dirty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s-ES_tradnl" sz="20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7. ¿De dónde __________________ vosotros? Nosotros __________________ de Argentina.</a:t>
            </a:r>
            <a:endParaRPr lang="en-US" sz="2000" b="1" dirty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s-ES_tradnl" sz="2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r>
              <a:rPr lang="es-ES_tradnl" sz="20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Maribel __________________</a:t>
            </a:r>
            <a:r>
              <a:rPr lang="es-ES_tradnl" sz="2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doctora, </a:t>
            </a:r>
            <a:r>
              <a:rPr lang="es-ES_tradnl" sz="20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trabaja cerca de aquí.</a:t>
            </a:r>
            <a:endParaRPr lang="en-US" sz="2000" b="1" dirty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s-ES_tradnl" sz="20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9. Mi </a:t>
            </a:r>
            <a:r>
              <a:rPr lang="es-ES_tradnl" sz="2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casa </a:t>
            </a:r>
            <a:r>
              <a:rPr lang="es-ES_tradnl" sz="20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__________________</a:t>
            </a:r>
            <a:r>
              <a:rPr lang="es-ES_tradnl" sz="2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pequeña, </a:t>
            </a:r>
            <a:r>
              <a:rPr lang="es-ES_tradnl" sz="20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pero la cocina __________________ </a:t>
            </a:r>
            <a:r>
              <a:rPr lang="es-ES_tradnl" sz="2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bastante </a:t>
            </a:r>
            <a:r>
              <a:rPr lang="es-ES_tradnl" sz="20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grande.</a:t>
            </a:r>
            <a:endParaRPr lang="en-US" sz="2000" b="1" dirty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s-ES_tradnl" sz="20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10. </a:t>
            </a:r>
            <a:r>
              <a:rPr lang="es-ES_tradnl" sz="2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__________________ </a:t>
            </a:r>
            <a:r>
              <a:rPr lang="es-ES_tradnl" sz="20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bueno estudiar todos los días un poco de </a:t>
            </a:r>
            <a:r>
              <a:rPr lang="es-ES_tradnl" sz="2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español.</a:t>
            </a:r>
            <a:endParaRPr lang="en-US" sz="2000" b="1" dirty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s-ES_tradnl" sz="2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11. </a:t>
            </a:r>
            <a:r>
              <a:rPr lang="es-ES_tradnl" sz="20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Las </a:t>
            </a:r>
            <a:r>
              <a:rPr lang="es-ES_tradnl" sz="2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sillas</a:t>
            </a:r>
            <a:r>
              <a:rPr lang="es-ES_tradnl" sz="20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__________________ </a:t>
            </a:r>
            <a:r>
              <a:rPr lang="es-ES_tradnl" sz="2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s-ES_tradnl" sz="20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madera</a:t>
            </a:r>
            <a:r>
              <a:rPr lang="es-ES_tradnl" sz="2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s-ES_tradnl" sz="2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12. El </a:t>
            </a:r>
            <a:r>
              <a:rPr lang="es-ES_tradnl" sz="20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regalo __________________ para mis </a:t>
            </a:r>
            <a:r>
              <a:rPr lang="es-ES_tradnl" sz="2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abuelos.</a:t>
            </a:r>
            <a:endParaRPr lang="en-US" sz="2000" b="1" dirty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s-ES_tradnl" sz="2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13</a:t>
            </a:r>
            <a:r>
              <a:rPr lang="es-ES_tradnl" sz="20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El </a:t>
            </a:r>
            <a:r>
              <a:rPr lang="es-ES_tradnl" sz="2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gato </a:t>
            </a:r>
            <a:r>
              <a:rPr lang="es-ES_tradnl" sz="20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__________________</a:t>
            </a:r>
            <a:r>
              <a:rPr lang="es-ES_tradnl" sz="2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_tradnl" sz="20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 Juan.</a:t>
            </a:r>
            <a:endParaRPr lang="en-US" sz="2000" b="1" dirty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s-ES_tradnl" sz="20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14. __________________</a:t>
            </a:r>
            <a:r>
              <a:rPr lang="es-ES_tradnl" sz="2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_tradnl" sz="20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las tres de la tarde.</a:t>
            </a:r>
            <a:endParaRPr lang="en-US" sz="2000" b="1" dirty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s-ES_tradnl" sz="20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15. </a:t>
            </a:r>
            <a:r>
              <a:rPr lang="es-ES_tradnl" sz="2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La falda __________________ para mi amiga.</a:t>
            </a:r>
            <a:endParaRPr lang="es-ES_tradnl" sz="2000" b="1" dirty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s-ES_tradnl" sz="2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16</a:t>
            </a:r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0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Esa</a:t>
            </a:r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cama</a:t>
            </a:r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_tradnl" sz="2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__________________  tuya.</a:t>
            </a:r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2000" b="1" dirty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b="1" dirty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1083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asis">
  <a:themeElements>
    <a:clrScheme name="Red Orange">
      <a:dk1>
        <a:sysClr val="windowText" lastClr="000000"/>
      </a:dk1>
      <a:lt1>
        <a:sysClr val="window" lastClr="FFFFFF"/>
      </a:lt1>
      <a:dk2>
        <a:srgbClr val="505046"/>
      </a:dk2>
      <a:lt2>
        <a:srgbClr val="EEECE1"/>
      </a:lt2>
      <a:accent1>
        <a:srgbClr val="E84C22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CC9900"/>
      </a:hlink>
      <a:folHlink>
        <a:srgbClr val="666699"/>
      </a:folHlink>
    </a:clrScheme>
    <a:fontScheme name="Basis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sis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90E45F77-AEFC-46EF-A7C1-5B338C297B0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Basis</Template>
  <TotalTime>26081</TotalTime>
  <Words>1191</Words>
  <Application>Microsoft Office PowerPoint</Application>
  <PresentationFormat>Widescreen</PresentationFormat>
  <Paragraphs>320</Paragraphs>
  <Slides>21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Bradley Hand ITC</vt:lpstr>
      <vt:lpstr>Calibri</vt:lpstr>
      <vt:lpstr>Corbel</vt:lpstr>
      <vt:lpstr>Times New Roman</vt:lpstr>
      <vt:lpstr>Basis</vt:lpstr>
      <vt:lpstr>capÍTULO 6 “LAS ESTACIONES Y EL TIEMPO”</vt:lpstr>
      <vt:lpstr>Los días festivos</vt:lpstr>
      <vt:lpstr>El tiempo</vt:lpstr>
      <vt:lpstr>Preguntas sobre el vídeo</vt:lpstr>
      <vt:lpstr>Pronombres preposicionales</vt:lpstr>
      <vt:lpstr>¿Qué están haciendo?</vt:lpstr>
      <vt:lpstr>La parada de autobús</vt:lpstr>
      <vt:lpstr>Valores del verbo “ser”</vt:lpstr>
      <vt:lpstr>Valores del verbo “ser”</vt:lpstr>
      <vt:lpstr>Valores del verbo “estar”</vt:lpstr>
      <vt:lpstr>Valores del verbo “estar”</vt:lpstr>
      <vt:lpstr>“Ser’ y “estar”</vt:lpstr>
      <vt:lpstr>El verbo “estar”: presente progresivo y condición</vt:lpstr>
      <vt:lpstr>“Ser” y “estar”: entrevista a tu compañero</vt:lpstr>
      <vt:lpstr>“Ser”, “estar”, “tener” y “hay”</vt:lpstr>
      <vt:lpstr>Comparaciones de superioridad (más … que) e inferioridad (menos … que)</vt:lpstr>
      <vt:lpstr>Comparaciones de igualdad (tanto … como)</vt:lpstr>
      <vt:lpstr>Comparaciones</vt:lpstr>
      <vt:lpstr>El superlativo</vt:lpstr>
      <vt:lpstr>¡Guau!</vt:lpstr>
      <vt:lpstr>Un poco de todo</vt:lpstr>
    </vt:vector>
  </TitlesOfParts>
  <Company>Grinnell College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cAPítulo 3 “LA FAMILIA”  </dc:title>
  <dc:creator>Valentin, Carmen</dc:creator>
  <cp:lastModifiedBy>Valentin, Carmen</cp:lastModifiedBy>
  <cp:revision>530</cp:revision>
  <cp:lastPrinted>2014-10-14T15:45:15Z</cp:lastPrinted>
  <dcterms:created xsi:type="dcterms:W3CDTF">2014-09-10T19:54:21Z</dcterms:created>
  <dcterms:modified xsi:type="dcterms:W3CDTF">2014-11-07T12:13:59Z</dcterms:modified>
</cp:coreProperties>
</file>